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328" r:id="rId4"/>
    <p:sldId id="259" r:id="rId5"/>
    <p:sldId id="261" r:id="rId6"/>
    <p:sldId id="262" r:id="rId7"/>
    <p:sldId id="264" r:id="rId8"/>
    <p:sldId id="265" r:id="rId9"/>
    <p:sldId id="267" r:id="rId10"/>
    <p:sldId id="268" r:id="rId11"/>
    <p:sldId id="270" r:id="rId12"/>
    <p:sldId id="272" r:id="rId13"/>
    <p:sldId id="273" r:id="rId14"/>
    <p:sldId id="274" r:id="rId15"/>
    <p:sldId id="276" r:id="rId16"/>
    <p:sldId id="277" r:id="rId17"/>
    <p:sldId id="290" r:id="rId18"/>
    <p:sldId id="297" r:id="rId19"/>
    <p:sldId id="299" r:id="rId20"/>
    <p:sldId id="298" r:id="rId21"/>
    <p:sldId id="301" r:id="rId22"/>
    <p:sldId id="302" r:id="rId23"/>
    <p:sldId id="304" r:id="rId24"/>
    <p:sldId id="306" r:id="rId25"/>
    <p:sldId id="308" r:id="rId26"/>
    <p:sldId id="307" r:id="rId27"/>
    <p:sldId id="309" r:id="rId28"/>
    <p:sldId id="329" r:id="rId29"/>
    <p:sldId id="310" r:id="rId30"/>
    <p:sldId id="311" r:id="rId31"/>
    <p:sldId id="314" r:id="rId32"/>
    <p:sldId id="315" r:id="rId33"/>
    <p:sldId id="332" r:id="rId34"/>
    <p:sldId id="316" r:id="rId35"/>
    <p:sldId id="318" r:id="rId36"/>
    <p:sldId id="319" r:id="rId37"/>
    <p:sldId id="320" r:id="rId38"/>
    <p:sldId id="323" r:id="rId39"/>
    <p:sldId id="324" r:id="rId40"/>
    <p:sldId id="32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17" autoAdjust="0"/>
    <p:restoredTop sz="93651" autoAdjust="0"/>
  </p:normalViewPr>
  <p:slideViewPr>
    <p:cSldViewPr>
      <p:cViewPr varScale="1">
        <p:scale>
          <a:sx n="64" d="100"/>
          <a:sy n="64" d="100"/>
        </p:scale>
        <p:origin x="-1332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9CDA9-2553-40D2-9D81-600D6C00952E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C8AC5-38F5-450A-BA11-708DC39B2A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73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C8AC5-38F5-450A-BA11-708DC39B2A0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C8AC5-38F5-450A-BA11-708DC39B2A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26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C8AC5-38F5-450A-BA11-708DC39B2A0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6C4E7-5383-4EDB-A7A4-128240C99727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A94E2-DCF5-4479-9162-7BB7F6932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334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Imprint MT Shadow" pitchFamily="82" charset="0"/>
              </a:rPr>
              <a:t>DO YOUR OWN GARDEN!!!!!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819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sto MT" pitchFamily="18" charset="0"/>
              </a:rPr>
              <a:t>GROW YOUR ORGANIC GREENS, VEGGIES &amp; Herbs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Jokerman" pitchFamily="82" charset="0"/>
                <a:cs typeface="Times New Roman" pitchFamily="18" charset="0"/>
              </a:rPr>
              <a:t>MAINTENANCE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95400"/>
            <a:ext cx="9144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3200" dirty="0">
                <a:latin typeface="Harrington" pitchFamily="82" charset="0"/>
              </a:rPr>
              <a:t> </a:t>
            </a:r>
            <a:r>
              <a:rPr lang="en-US" sz="3000" b="1" dirty="0">
                <a:latin typeface="Harrington" pitchFamily="82" charset="0"/>
              </a:rPr>
              <a:t>Feeding Organic Seaweed Fertilizer packet weekly once  	for first 5 weeks.</a:t>
            </a:r>
          </a:p>
          <a:p>
            <a:pPr>
              <a:buBlip>
                <a:blip r:embed="rId2"/>
              </a:buBlip>
            </a:pPr>
            <a:r>
              <a:rPr lang="en-US" sz="3000" b="1" dirty="0">
                <a:latin typeface="Harrington" pitchFamily="82" charset="0"/>
              </a:rPr>
              <a:t>Watering the plants thrice a week.</a:t>
            </a:r>
          </a:p>
          <a:p>
            <a:pPr>
              <a:buBlip>
                <a:blip r:embed="rId2"/>
              </a:buBlip>
            </a:pPr>
            <a:r>
              <a:rPr lang="en-US" sz="3000" b="1" dirty="0">
                <a:latin typeface="Harrington" pitchFamily="82" charset="0"/>
              </a:rPr>
              <a:t> During first three weeks, watering should be done carefully. Since it’s a baby plant, stems will be sensitive.</a:t>
            </a:r>
          </a:p>
          <a:p>
            <a:pPr>
              <a:buBlip>
                <a:blip r:embed="rId2"/>
              </a:buBlip>
            </a:pPr>
            <a:r>
              <a:rPr lang="en-US" sz="3000" b="1" dirty="0">
                <a:latin typeface="Harrington" pitchFamily="82" charset="0"/>
              </a:rPr>
              <a:t> Spray Organic Pesticide – Eco Shield weekly once.</a:t>
            </a:r>
          </a:p>
          <a:p>
            <a:pPr>
              <a:buBlip>
                <a:blip r:embed="rId2"/>
              </a:buBlip>
            </a:pPr>
            <a:r>
              <a:rPr lang="en-US" sz="3000" b="1" dirty="0">
                <a:latin typeface="Harrington" pitchFamily="82" charset="0"/>
              </a:rPr>
              <a:t> Make sure of insect attacks.</a:t>
            </a:r>
          </a:p>
          <a:p>
            <a:pPr>
              <a:buBlip>
                <a:blip r:embed="rId2"/>
              </a:buBlip>
            </a:pPr>
            <a:r>
              <a:rPr lang="en-US" sz="3000" b="1" dirty="0">
                <a:latin typeface="Harrington" pitchFamily="82" charset="0"/>
              </a:rPr>
              <a:t> Place the  plants (like mint, lettuce, celery, parsley, capsicum, lemon </a:t>
            </a:r>
            <a:r>
              <a:rPr lang="en-US" sz="3000" b="1" dirty="0" err="1">
                <a:latin typeface="Harrington" pitchFamily="82" charset="0"/>
              </a:rPr>
              <a:t>verbana</a:t>
            </a:r>
            <a:r>
              <a:rPr lang="en-US" sz="3000" b="1" dirty="0">
                <a:latin typeface="Harrington" pitchFamily="82" charset="0"/>
              </a:rPr>
              <a:t>, pepper mint, spear mint) in 	half shade sunlight.</a:t>
            </a:r>
          </a:p>
          <a:p>
            <a:pPr>
              <a:buBlip>
                <a:blip r:embed="rId2"/>
              </a:buBlip>
            </a:pPr>
            <a:r>
              <a:rPr lang="en-US" sz="3000" b="1" dirty="0">
                <a:latin typeface="Harrington" pitchFamily="82" charset="0"/>
              </a:rPr>
              <a:t> Involve your kids to take care of the plants.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90364576"/>
              </p:ext>
            </p:extLst>
          </p:nvPr>
        </p:nvGraphicFramePr>
        <p:xfrm>
          <a:off x="1928794" y="343101"/>
          <a:ext cx="6986606" cy="615773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493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933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13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Bookman Old Style" pitchFamily="18" charset="0"/>
                        </a:rPr>
                        <a:t>COCO</a:t>
                      </a:r>
                      <a:r>
                        <a:rPr lang="en-US" sz="3600" baseline="0" dirty="0">
                          <a:latin typeface="Bookman Old Style" pitchFamily="18" charset="0"/>
                        </a:rPr>
                        <a:t> PEAT</a:t>
                      </a:r>
                      <a:endParaRPr lang="en-US" sz="3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Bookman Old Style" pitchFamily="18" charset="0"/>
                        </a:rPr>
                        <a:t>SOIL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875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fornian FB" pitchFamily="18" charset="0"/>
                        </a:rPr>
                        <a:t>Will stay loosen even after</a:t>
                      </a:r>
                      <a:r>
                        <a:rPr lang="en-US" sz="2400" baseline="0" dirty="0">
                          <a:latin typeface="Californian FB" pitchFamily="18" charset="0"/>
                        </a:rPr>
                        <a:t> watering. Helps the roots to penetrate easily. 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fornian FB" pitchFamily="18" charset="0"/>
                        </a:rPr>
                        <a:t>Soil gets tighten after watering. So the roots</a:t>
                      </a:r>
                      <a:r>
                        <a:rPr lang="en-US" sz="2400" baseline="0" dirty="0">
                          <a:latin typeface="Californian FB" pitchFamily="18" charset="0"/>
                        </a:rPr>
                        <a:t> penetration will be tough.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221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fornian FB" pitchFamily="18" charset="0"/>
                        </a:rPr>
                        <a:t>Absorbs</a:t>
                      </a:r>
                      <a:r>
                        <a:rPr lang="en-US" sz="2400" baseline="0" dirty="0">
                          <a:latin typeface="Californian FB" pitchFamily="18" charset="0"/>
                        </a:rPr>
                        <a:t> water. Usage of the water is less.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latin typeface="Californian FB" pitchFamily="18" charset="0"/>
                        </a:rPr>
                        <a:t>Soil doesn’t absorb s water. So watering is needed daily.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4529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fornian FB" pitchFamily="18" charset="0"/>
                        </a:rPr>
                        <a:t>Nutrients</a:t>
                      </a:r>
                      <a:r>
                        <a:rPr lang="en-US" sz="2400" baseline="0" dirty="0">
                          <a:latin typeface="Californian FB" pitchFamily="18" charset="0"/>
                        </a:rPr>
                        <a:t> will stay in the coco peat. So the fertilizers will be needed in less quantity. 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fornian FB" pitchFamily="18" charset="0"/>
                        </a:rPr>
                        <a:t>Nutrients will not stay</a:t>
                      </a:r>
                      <a:r>
                        <a:rPr lang="en-US" sz="2400" baseline="0" dirty="0">
                          <a:latin typeface="Californian FB" pitchFamily="18" charset="0"/>
                        </a:rPr>
                        <a:t> in the soil.. Plants absorb only 2% of the supplements. Remaining goes to the earth.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2875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fornian FB" pitchFamily="18" charset="0"/>
                        </a:rPr>
                        <a:t>Weighs</a:t>
                      </a:r>
                      <a:r>
                        <a:rPr lang="en-US" sz="2400" baseline="0" dirty="0">
                          <a:latin typeface="Californian FB" pitchFamily="18" charset="0"/>
                        </a:rPr>
                        <a:t> less. Terrace will not be much loaded . 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fornian FB" pitchFamily="18" charset="0"/>
                        </a:rPr>
                        <a:t>Soil weighs</a:t>
                      </a:r>
                      <a:r>
                        <a:rPr lang="en-US" sz="2400" baseline="0" dirty="0">
                          <a:latin typeface="Californian FB" pitchFamily="18" charset="0"/>
                        </a:rPr>
                        <a:t> high. Thus the roof will be loaded which is dangerous. </a:t>
                      </a:r>
                      <a:endParaRPr lang="en-US" sz="2400" dirty="0">
                        <a:latin typeface="Californian FB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1276099" y="3086069"/>
            <a:ext cx="4960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Calligraphy" pitchFamily="66" charset="0"/>
              </a:rPr>
              <a:t>COMPARISON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itchFamily="66" charset="0"/>
              </a:rPr>
              <a:t>What all plants can be grown in grow bags?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600200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u="sng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Comic Sans MS" pitchFamily="66" charset="0"/>
              </a:rPr>
              <a:t>GREENS</a:t>
            </a:r>
            <a:r>
              <a:rPr lang="en-US" sz="3200" u="sng" dirty="0">
                <a:latin typeface="Comic Sans MS" pitchFamily="66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Coriander, Mint, </a:t>
            </a:r>
            <a:r>
              <a:rPr lang="en-US" sz="2400" dirty="0" err="1">
                <a:latin typeface="Comic Sans MS" pitchFamily="66" charset="0"/>
              </a:rPr>
              <a:t>Vallarai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Manathakkali</a:t>
            </a:r>
            <a:r>
              <a:rPr lang="en-US" sz="2400" dirty="0">
                <a:latin typeface="Comic Sans MS" pitchFamily="66" charset="0"/>
              </a:rPr>
              <a:t>, Dill, </a:t>
            </a:r>
            <a:r>
              <a:rPr lang="en-US" sz="2400" dirty="0" err="1">
                <a:latin typeface="Comic Sans MS" pitchFamily="66" charset="0"/>
              </a:rPr>
              <a:t>Fenu</a:t>
            </a:r>
            <a:r>
              <a:rPr lang="en-US" sz="2400" dirty="0">
                <a:latin typeface="Comic Sans MS" pitchFamily="66" charset="0"/>
              </a:rPr>
              <a:t> Greek, </a:t>
            </a:r>
            <a:r>
              <a:rPr lang="en-US" sz="2400" dirty="0" err="1">
                <a:latin typeface="Comic Sans MS" pitchFamily="66" charset="0"/>
              </a:rPr>
              <a:t>Palak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Ponnanganni</a:t>
            </a:r>
            <a:r>
              <a:rPr lang="en-US" sz="2400" dirty="0">
                <a:latin typeface="Comic Sans MS" pitchFamily="66" charset="0"/>
              </a:rPr>
              <a:t> (Red &amp; Green), Spinach (Green &amp; Red ), </a:t>
            </a:r>
            <a:r>
              <a:rPr lang="en-US" sz="2400" dirty="0" err="1">
                <a:latin typeface="Comic Sans MS" pitchFamily="66" charset="0"/>
              </a:rPr>
              <a:t>Gongura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Siru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Keerai</a:t>
            </a:r>
            <a:r>
              <a:rPr lang="en-US" sz="2400" dirty="0">
                <a:latin typeface="Comic Sans MS" pitchFamily="66" charset="0"/>
              </a:rPr>
              <a:t>, Arai </a:t>
            </a:r>
            <a:r>
              <a:rPr lang="en-US" sz="2400" dirty="0" err="1">
                <a:latin typeface="Comic Sans MS" pitchFamily="66" charset="0"/>
              </a:rPr>
              <a:t>Keerai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Chakravarthy</a:t>
            </a:r>
            <a:r>
              <a:rPr lang="en-US" sz="2400" dirty="0">
                <a:latin typeface="Comic Sans MS" pitchFamily="66" charset="0"/>
              </a:rPr>
              <a:t>, Ceylon </a:t>
            </a:r>
            <a:r>
              <a:rPr lang="en-US" sz="2400" dirty="0" err="1">
                <a:latin typeface="Comic Sans MS" pitchFamily="66" charset="0"/>
              </a:rPr>
              <a:t>Pasalai</a:t>
            </a:r>
            <a:r>
              <a:rPr lang="en-US" sz="2400" dirty="0">
                <a:latin typeface="Comic Sans MS" pitchFamily="66" charset="0"/>
              </a:rPr>
              <a:t>, Creeping </a:t>
            </a:r>
            <a:r>
              <a:rPr lang="en-US" sz="2400" dirty="0" err="1">
                <a:latin typeface="Comic Sans MS" pitchFamily="66" charset="0"/>
              </a:rPr>
              <a:t>Pasalai</a:t>
            </a:r>
            <a:r>
              <a:rPr lang="en-US" sz="2400" dirty="0">
                <a:latin typeface="Comic Sans MS" pitchFamily="66" charset="0"/>
              </a:rPr>
              <a:t>, Drumstick, </a:t>
            </a:r>
            <a:r>
              <a:rPr lang="en-US" sz="2400" dirty="0" err="1">
                <a:latin typeface="Comic Sans MS" pitchFamily="66" charset="0"/>
              </a:rPr>
              <a:t>Agathi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Thavasi</a:t>
            </a:r>
            <a:endParaRPr lang="en-US" sz="2400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Comic Sans MS" pitchFamily="66" charset="0"/>
              </a:rPr>
              <a:t>LEAFY GREENS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Celery, Lettuce, Parsley</a:t>
            </a:r>
          </a:p>
          <a:p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itchFamily="66" charset="0"/>
              </a:rPr>
              <a:t>What all plants can be grown in grow bags?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600200"/>
            <a:ext cx="9144000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u="sng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Comic Sans MS" pitchFamily="66" charset="0"/>
              </a:rPr>
              <a:t>VEGETABLES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62201"/>
            <a:ext cx="9144000" cy="224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Tomato, Brinjal, Lady’s Finger, Chili, Country Beans, Cluster Beans, Carrot, Beet Root , Beans, Capsicum, Radish, Bitter Gourd, Bottle Gourd,   Snake Gourd, Ridge Gourd, Cucumber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62400"/>
            <a:ext cx="9144000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u="sng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Comic Sans MS" pitchFamily="66" charset="0"/>
              </a:rPr>
              <a:t>FRUITS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144000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Pomegranate, Guava, Sapota, Papaya, Lemon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itchFamily="66" charset="0"/>
              </a:rPr>
              <a:t>What all plants can be grown in grow bags?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600200"/>
            <a:ext cx="9144000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u="sng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Comic Sans MS" pitchFamily="66" charset="0"/>
              </a:rPr>
              <a:t>HERBS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62201"/>
            <a:ext cx="9144000" cy="3909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Insulin plant, Parvathy leaf, </a:t>
            </a:r>
            <a:r>
              <a:rPr lang="en-US" sz="2400" dirty="0" err="1">
                <a:latin typeface="Comic Sans MS" pitchFamily="66" charset="0"/>
              </a:rPr>
              <a:t>Karpuravalli</a:t>
            </a:r>
            <a:r>
              <a:rPr lang="en-US" sz="2400" dirty="0">
                <a:latin typeface="Comic Sans MS" pitchFamily="66" charset="0"/>
              </a:rPr>
              <a:t>, Rosemary, </a:t>
            </a:r>
            <a:r>
              <a:rPr lang="en-US" sz="2400" dirty="0" err="1">
                <a:latin typeface="Comic Sans MS" pitchFamily="66" charset="0"/>
              </a:rPr>
              <a:t>Thulasi</a:t>
            </a:r>
            <a:r>
              <a:rPr lang="en-US" sz="2400" dirty="0">
                <a:latin typeface="Comic Sans MS" pitchFamily="66" charset="0"/>
              </a:rPr>
              <a:t>, Thyme, </a:t>
            </a:r>
            <a:r>
              <a:rPr lang="en-US" sz="2400" dirty="0" err="1">
                <a:latin typeface="Comic Sans MS" pitchFamily="66" charset="0"/>
              </a:rPr>
              <a:t>Pirandai</a:t>
            </a:r>
            <a:r>
              <a:rPr lang="en-US" sz="2400" dirty="0">
                <a:latin typeface="Comic Sans MS" pitchFamily="66" charset="0"/>
              </a:rPr>
              <a:t>, Rue, </a:t>
            </a:r>
            <a:r>
              <a:rPr lang="en-US" sz="2400" dirty="0" err="1">
                <a:latin typeface="Comic Sans MS" pitchFamily="66" charset="0"/>
              </a:rPr>
              <a:t>Aloevera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Vettiver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Siriyanangai</a:t>
            </a:r>
            <a:r>
              <a:rPr lang="en-US" sz="2400" dirty="0">
                <a:latin typeface="Comic Sans MS" pitchFamily="66" charset="0"/>
              </a:rPr>
              <a:t>, Lemongrass, Spear Mint, Pepper Mint, </a:t>
            </a:r>
            <a:r>
              <a:rPr lang="en-US" sz="2400" dirty="0" err="1">
                <a:latin typeface="Comic Sans MS" pitchFamily="66" charset="0"/>
              </a:rPr>
              <a:t>Thoothuvalai</a:t>
            </a:r>
            <a:r>
              <a:rPr lang="en-US" sz="2400" dirty="0">
                <a:latin typeface="Comic Sans MS" pitchFamily="66" charset="0"/>
              </a:rPr>
              <a:t>, Lemon Balm, Lemon </a:t>
            </a:r>
            <a:r>
              <a:rPr lang="en-US" sz="2400" dirty="0" err="1">
                <a:latin typeface="Comic Sans MS" pitchFamily="66" charset="0"/>
              </a:rPr>
              <a:t>Verbana</a:t>
            </a:r>
            <a:r>
              <a:rPr lang="en-US" sz="2400" dirty="0">
                <a:latin typeface="Comic Sans MS" pitchFamily="66" charset="0"/>
              </a:rPr>
              <a:t>,  </a:t>
            </a:r>
            <a:r>
              <a:rPr lang="en-US" sz="2400" dirty="0" err="1">
                <a:latin typeface="Comic Sans MS" pitchFamily="66" charset="0"/>
              </a:rPr>
              <a:t>Mudakkathan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Karisalanganni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Adathoda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Vetrilai</a:t>
            </a:r>
            <a:r>
              <a:rPr lang="en-US" sz="2400" dirty="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Desktop\20140805_103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905000"/>
            <a:ext cx="24384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3" descr="C:\Documents and Settings\Administrator\Desktop\4th day- Green Spina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905000"/>
            <a:ext cx="24384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C:\Documents and Settings\Administrator\Desktop\20140805_1031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905000"/>
            <a:ext cx="24384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-304800" y="99060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Tempus Sans ITC" pitchFamily="82" charset="0"/>
                <a:cs typeface="Tunga" pitchFamily="2"/>
              </a:rPr>
              <a:t>GROWTH  OF  THE VARIOUS STAGES OF GREENS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Konganar Naturals\Kitchen Garden\Asian Coir\Photo Resized\Gree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133600"/>
            <a:ext cx="7772400" cy="38210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rint MT Shadow" pitchFamily="82" charset="0"/>
              </a:rPr>
              <a:t>GREENS  GROWN  IN  GROW BAGS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Desktop\Asian Coir PPT\Resized\Keerai\valalr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09800"/>
            <a:ext cx="4127404" cy="43054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429000" y="304800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000" dirty="0">
                <a:latin typeface="Maiandra GD" pitchFamily="34" charset="0"/>
              </a:rPr>
              <a:t>MANATHANKALLI  &amp; VALLARAI IN </a:t>
            </a:r>
          </a:p>
          <a:p>
            <a:pPr lvl="1" algn="ctr"/>
            <a:r>
              <a:rPr lang="en-US" sz="4000" dirty="0">
                <a:latin typeface="Maiandra GD" pitchFamily="34" charset="0"/>
              </a:rPr>
              <a:t>EASY GROW KIT</a:t>
            </a:r>
          </a:p>
        </p:txBody>
      </p:sp>
      <p:pic>
        <p:nvPicPr>
          <p:cNvPr id="4" name="Picture 3" descr="Manathakka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09600"/>
            <a:ext cx="3381375" cy="60113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athi keerai.JPG"/>
          <p:cNvPicPr>
            <a:picLocks noChangeAspect="1"/>
          </p:cNvPicPr>
          <p:nvPr/>
        </p:nvPicPr>
        <p:blipFill>
          <a:blip r:embed="rId2" cstate="print"/>
          <a:srcRect l="21852" r="20370" b="16667"/>
          <a:stretch>
            <a:fillRect/>
          </a:stretch>
        </p:blipFill>
        <p:spPr>
          <a:xfrm>
            <a:off x="5638800" y="2379784"/>
            <a:ext cx="2209800" cy="42496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reeping pasal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36" y="2362200"/>
            <a:ext cx="3043486" cy="42656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0" y="45720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CREEPING PASALAI  &amp;  AGATHI GREENS IN </a:t>
            </a:r>
          </a:p>
          <a:p>
            <a:pPr lvl="1" algn="ctr"/>
            <a:r>
              <a:rPr lang="en-US" sz="3800" dirty="0">
                <a:latin typeface="Maiandra GD" pitchFamily="34" charset="0"/>
              </a:rPr>
              <a:t>JUMBO EASY GROW KIT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rint MT Shadow" pitchFamily="82" charset="0"/>
              </a:rPr>
              <a:t>VEGETABLES  GROWN  IN  GROW BAGS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WHAT DO YOU CONSUME TODAY  </a:t>
            </a:r>
            <a:r>
              <a:rPr lang="en-US" sz="4300" u="sng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95400"/>
            <a:ext cx="89126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50000"/>
              <a:buBlip>
                <a:blip r:embed="rId3"/>
              </a:buBlip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Greens that are grown  in sewage water.</a:t>
            </a:r>
          </a:p>
          <a:p>
            <a:pPr>
              <a:buSzPct val="50000"/>
              <a:buBlip>
                <a:blip r:embed="rId3"/>
              </a:buBlip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Chemical fertilized and pesticides vegetables </a:t>
            </a:r>
          </a:p>
          <a:p>
            <a:pPr>
              <a:buSzPct val="50000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&amp; greens.</a:t>
            </a:r>
          </a:p>
          <a:p>
            <a:pPr>
              <a:buSzPct val="50000"/>
              <a:buBlip>
                <a:blip r:embed="rId3"/>
              </a:buBlip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Chemical injected fruits.</a:t>
            </a:r>
          </a:p>
          <a:p>
            <a:pPr>
              <a:buSzPct val="50000"/>
              <a:buBlip>
                <a:blip r:embed="rId3"/>
              </a:buBlip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Graphite stone fruits.   </a:t>
            </a:r>
          </a:p>
        </p:txBody>
      </p:sp>
      <p:pic>
        <p:nvPicPr>
          <p:cNvPr id="6" name="Picture 5" descr="watermel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39" y="4357312"/>
            <a:ext cx="3831801" cy="2195888"/>
          </a:xfrm>
          <a:prstGeom prst="rect">
            <a:avLst/>
          </a:prstGeom>
        </p:spPr>
      </p:pic>
      <p:pic>
        <p:nvPicPr>
          <p:cNvPr id="8" name="Picture 7" descr="sew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509084"/>
            <a:ext cx="3415265" cy="2405865"/>
          </a:xfrm>
          <a:prstGeom prst="rect">
            <a:avLst/>
          </a:prstGeom>
        </p:spPr>
      </p:pic>
      <p:pic>
        <p:nvPicPr>
          <p:cNvPr id="9" name="Picture 8" descr="sewage farm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0280" y="4889025"/>
            <a:ext cx="2755938" cy="183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129.JPG"/>
          <p:cNvPicPr>
            <a:picLocks noChangeAspect="1"/>
          </p:cNvPicPr>
          <p:nvPr/>
        </p:nvPicPr>
        <p:blipFill>
          <a:blip r:embed="rId2" cstate="print"/>
          <a:srcRect b="8571"/>
          <a:stretch>
            <a:fillRect/>
          </a:stretch>
        </p:blipFill>
        <p:spPr>
          <a:xfrm>
            <a:off x="4626769" y="1676400"/>
            <a:ext cx="4250531" cy="5181600"/>
          </a:xfrm>
          <a:prstGeom prst="rect">
            <a:avLst/>
          </a:prstGeom>
        </p:spPr>
      </p:pic>
      <p:pic>
        <p:nvPicPr>
          <p:cNvPr id="3" name="Picture 2" descr="Brinjal-bi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676400"/>
            <a:ext cx="3678317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620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BRINJAL &amp; TOMATO  IN EASY GROW KIT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8600" y="10668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LADY’S FINGER  &amp;  CHILI  IN EASY GROW KIT</a:t>
            </a:r>
          </a:p>
        </p:txBody>
      </p:sp>
      <p:pic>
        <p:nvPicPr>
          <p:cNvPr id="6" name="Picture 5" descr="Chi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390900"/>
            <a:ext cx="4267200" cy="3200400"/>
          </a:xfrm>
          <a:prstGeom prst="rect">
            <a:avLst/>
          </a:prstGeom>
        </p:spPr>
      </p:pic>
      <p:pic>
        <p:nvPicPr>
          <p:cNvPr id="7" name="Picture 6" descr="Lady's F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592320" cy="34442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COUNTRY BEANS  &amp;  CLUSTER BEANS IN   EASY GROW KIT</a:t>
            </a:r>
          </a:p>
        </p:txBody>
      </p:sp>
      <p:pic>
        <p:nvPicPr>
          <p:cNvPr id="3" name="Picture 2" descr="Copy of Avarai1.JPG"/>
          <p:cNvPicPr>
            <a:picLocks noChangeAspect="1"/>
          </p:cNvPicPr>
          <p:nvPr/>
        </p:nvPicPr>
        <p:blipFill>
          <a:blip r:embed="rId2" cstate="print"/>
          <a:srcRect l="15833" r="34167" b="5201"/>
          <a:stretch>
            <a:fillRect/>
          </a:stretch>
        </p:blipFill>
        <p:spPr>
          <a:xfrm>
            <a:off x="0" y="2286000"/>
            <a:ext cx="3962400" cy="4332176"/>
          </a:xfrm>
          <a:prstGeom prst="rect">
            <a:avLst/>
          </a:prstGeom>
        </p:spPr>
      </p:pic>
      <p:pic>
        <p:nvPicPr>
          <p:cNvPr id="4" name="Picture 3" descr="Cluster Bean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038600" y="2590800"/>
            <a:ext cx="4927600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py of P103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533400"/>
            <a:ext cx="3795464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81200"/>
            <a:ext cx="4572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BITTER GOURD &amp; CUCUMBER           IN                  JUMBO EASY GROW KIT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egranat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3283946" cy="5715000"/>
          </a:xfrm>
          <a:prstGeom prst="rect">
            <a:avLst/>
          </a:prstGeom>
        </p:spPr>
      </p:pic>
      <p:pic>
        <p:nvPicPr>
          <p:cNvPr id="3" name="Picture 2" descr="Fruit Kit - Gu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2667000"/>
            <a:ext cx="5638800" cy="39366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838200"/>
            <a:ext cx="5867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POMEGRANATE  &amp;  GUAVA IN </a:t>
            </a:r>
          </a:p>
          <a:p>
            <a:pPr lvl="1" algn="ctr"/>
            <a:r>
              <a:rPr lang="en-US" sz="3800" dirty="0">
                <a:latin typeface="Maiandra GD" pitchFamily="34" charset="0"/>
              </a:rPr>
              <a:t>FRUITS KIT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 Bags-Papa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1987268" cy="5715000"/>
          </a:xfrm>
          <a:prstGeom prst="rect">
            <a:avLst/>
          </a:prstGeom>
        </p:spPr>
      </p:pic>
      <p:pic>
        <p:nvPicPr>
          <p:cNvPr id="3" name="Picture 2" descr="20141207_174259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-3292" t="5556" r="-2058" b="5556"/>
          <a:stretch>
            <a:fillRect/>
          </a:stretch>
        </p:blipFill>
        <p:spPr>
          <a:xfrm>
            <a:off x="5334000" y="914400"/>
            <a:ext cx="3581400" cy="53721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905000" y="1905000"/>
            <a:ext cx="31242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PAPAYA </a:t>
            </a:r>
          </a:p>
          <a:p>
            <a:pPr lvl="1" algn="ctr"/>
            <a:r>
              <a:rPr lang="en-US" sz="3800" dirty="0">
                <a:latin typeface="Maiandra GD" pitchFamily="34" charset="0"/>
              </a:rPr>
              <a:t>&amp;</a:t>
            </a:r>
          </a:p>
          <a:p>
            <a:pPr lvl="1" algn="ctr"/>
            <a:r>
              <a:rPr lang="en-US" sz="3800" dirty="0">
                <a:latin typeface="Maiandra GD" pitchFamily="34" charset="0"/>
              </a:rPr>
              <a:t> LEMON </a:t>
            </a:r>
          </a:p>
          <a:p>
            <a:pPr lvl="1" algn="ctr"/>
            <a:r>
              <a:rPr lang="en-US" sz="3800" dirty="0">
                <a:latin typeface="Maiandra GD" pitchFamily="34" charset="0"/>
              </a:rPr>
              <a:t>IN                  FRUIT KIT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ulin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02575"/>
            <a:ext cx="5181600" cy="34648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96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INSULIN PLANT  IN  EASY GROW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192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Maiandra GD" pitchFamily="34" charset="0"/>
              </a:rPr>
              <a:t>Controls Diabetes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52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Intake two leaves daily morning &amp; evening for a month. Later continue by having a leaf daily morning &amp; evening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15_102953.jpg"/>
          <p:cNvPicPr>
            <a:picLocks noChangeAspect="1"/>
          </p:cNvPicPr>
          <p:nvPr/>
        </p:nvPicPr>
        <p:blipFill>
          <a:blip r:embed="rId2" cstate="print"/>
          <a:srcRect l="20833" r="16667"/>
          <a:stretch>
            <a:fillRect/>
          </a:stretch>
        </p:blipFill>
        <p:spPr>
          <a:xfrm>
            <a:off x="533400" y="2613660"/>
            <a:ext cx="4343400" cy="3909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72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PARVATHY LEAVES  IN  EASY GROW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800" dirty="0">
              <a:latin typeface="Maiandra GD" pitchFamily="34" charset="0"/>
            </a:endParaRPr>
          </a:p>
          <a:p>
            <a:pPr algn="ctr"/>
            <a:r>
              <a:rPr lang="en-US" sz="3800" dirty="0">
                <a:latin typeface="Maiandra GD" pitchFamily="34" charset="0"/>
              </a:rPr>
              <a:t>Cures Kidney Stone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0" y="1905000"/>
            <a:ext cx="3733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Intake a leaf daily in empty stomach every morning for 17 days.</a:t>
            </a:r>
          </a:p>
          <a:p>
            <a:r>
              <a:rPr lang="en-US" sz="3600" dirty="0"/>
              <a:t>The stones starts to reduce its </a:t>
            </a:r>
            <a:r>
              <a:rPr lang="en-US" sz="4000" dirty="0"/>
              <a:t>size.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72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BETEL  LEAVES  IN  EASY GROW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800" dirty="0">
              <a:latin typeface="Maiandra GD" pitchFamily="34" charset="0"/>
            </a:endParaRPr>
          </a:p>
          <a:p>
            <a:pPr algn="ctr"/>
            <a:r>
              <a:rPr lang="en-US" sz="3800" dirty="0">
                <a:latin typeface="Maiandra GD" pitchFamily="34" charset="0"/>
              </a:rPr>
              <a:t>                         Cures Cold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905000"/>
            <a:ext cx="434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Intake Betel Leaves</a:t>
            </a:r>
          </a:p>
          <a:p>
            <a:r>
              <a:rPr lang="en-US" sz="3600" dirty="0"/>
              <a:t>tea cures cold, fever &amp; head ache.</a:t>
            </a:r>
          </a:p>
          <a:p>
            <a:endParaRPr lang="en-US" sz="4000" dirty="0"/>
          </a:p>
        </p:txBody>
      </p:sp>
      <p:pic>
        <p:nvPicPr>
          <p:cNvPr id="1028" name="Picture 4" descr="Should we plant betel plants in our home or not? - Quora">
            <a:extLst>
              <a:ext uri="{FF2B5EF4-FFF2-40B4-BE49-F238E27FC236}">
                <a16:creationId xmlns="" xmlns:a16="http://schemas.microsoft.com/office/drawing/2014/main" id="{2883D73F-9781-45D3-A122-A314FBFF3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981200"/>
            <a:ext cx="3388463" cy="4519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495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15_102823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27500" r="28333"/>
          <a:stretch>
            <a:fillRect/>
          </a:stretch>
        </p:blipFill>
        <p:spPr>
          <a:xfrm>
            <a:off x="59831" y="1524000"/>
            <a:ext cx="3929662" cy="5004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96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KARPURAVALLI  IN  EASY GROW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8600" y="2057400"/>
            <a:ext cx="510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/>
              <a:t> Cures Cold &amp; Cough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Reduce Nasal congestion                      &amp; Sore Throats in adults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Helps in Digestion &amp; Stomach Upset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Anti - Hypertensive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IS IT SAFE TO GET VEGETABLES IN THIS PLACES  TODAY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652" y="1447800"/>
            <a:ext cx="786561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50000"/>
              <a:buBlip>
                <a:blip r:embed="rId3"/>
              </a:buBlip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In this Pandemic situation, we can’t get </a:t>
            </a:r>
          </a:p>
          <a:p>
            <a:pPr>
              <a:buSzPct val="50000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veggies from outside.</a:t>
            </a:r>
          </a:p>
          <a:p>
            <a:pPr>
              <a:buSzPct val="50000"/>
              <a:buBlip>
                <a:blip r:embed="rId3"/>
              </a:buBlip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It is possible to get the virus infection</a:t>
            </a:r>
          </a:p>
          <a:p>
            <a:pPr>
              <a:buSzPct val="50000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from these </a:t>
            </a:r>
          </a:p>
          <a:p>
            <a:pPr>
              <a:buSzPct val="50000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Crowded places</a:t>
            </a:r>
          </a:p>
          <a:p>
            <a:pPr>
              <a:buSzPct val="50000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Koyambedu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SzPct val="50000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Market.</a:t>
            </a:r>
          </a:p>
          <a:p>
            <a:pPr>
              <a:buSzPct val="50000"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SzPct val="50000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9" name="Picture 8" descr="sewage farm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0280" y="4889025"/>
            <a:ext cx="2755938" cy="1830403"/>
          </a:xfrm>
          <a:prstGeom prst="rect">
            <a:avLst/>
          </a:prstGeom>
        </p:spPr>
      </p:pic>
      <p:pic>
        <p:nvPicPr>
          <p:cNvPr id="7" name="Picture 2" descr="To keep people indoors, Corpn allows select supermarkets to ...">
            <a:extLst>
              <a:ext uri="{FF2B5EF4-FFF2-40B4-BE49-F238E27FC236}">
                <a16:creationId xmlns="" xmlns:a16="http://schemas.microsoft.com/office/drawing/2014/main" id="{255BFD0E-FD0C-4700-BB8C-ADD445706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4871861" cy="3253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50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15_105843.jpg"/>
          <p:cNvPicPr>
            <a:picLocks noChangeAspect="1"/>
          </p:cNvPicPr>
          <p:nvPr/>
        </p:nvPicPr>
        <p:blipFill>
          <a:blip r:embed="rId2" cstate="print"/>
          <a:srcRect l="18750"/>
          <a:stretch>
            <a:fillRect/>
          </a:stretch>
        </p:blipFill>
        <p:spPr>
          <a:xfrm rot="5400000">
            <a:off x="-412262" y="2164862"/>
            <a:ext cx="5156200" cy="35696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28600" y="6096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400" dirty="0">
                <a:latin typeface="Maiandra GD" pitchFamily="34" charset="0"/>
              </a:rPr>
              <a:t>TULASI  IN  EASY GROW KIT</a:t>
            </a:r>
          </a:p>
          <a:p>
            <a:pPr lvl="1" algn="ctr"/>
            <a:endParaRPr lang="en-US" sz="4400" dirty="0">
              <a:latin typeface="Maiandra G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1524000"/>
            <a:ext cx="4953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/>
              <a:t>Cures Cold, Cough &amp; Headache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Increases WBC  and thus fights against Cancer.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Protects Heart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Dissolve Kidney Stones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Good for Skin &amp; Hair</a:t>
            </a: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515_103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341792"/>
            <a:ext cx="5740401" cy="3228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96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800" dirty="0">
                <a:latin typeface="Maiandra GD" pitchFamily="34" charset="0"/>
              </a:rPr>
              <a:t>KARISALANGANNI  IN  EASY GROW KIT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29540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Best remedy for Hair Growth, Grey Hair, Baldness, Treats Liver Disorder, Cures Skin related disease, Anemia &amp; Sinus Infection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343805"/>
            <a:ext cx="5181600" cy="388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382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400" dirty="0">
                <a:latin typeface="Maiandra GD" pitchFamily="34" charset="0"/>
              </a:rPr>
              <a:t>THOOTHUVALAI  IN  EASY GROW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828800"/>
            <a:ext cx="3276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Very effective for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Chest Congestion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Cough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Blocked Nose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/>
              <a:t> Sinus Infection</a:t>
            </a: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itchFamily="66" charset="0"/>
              </a:rPr>
              <a:t>How to use Herbs to raise your immunity ???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600200"/>
            <a:ext cx="9144000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u="sng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Comic Sans MS" pitchFamily="66" charset="0"/>
              </a:rPr>
              <a:t>HERBS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62201"/>
            <a:ext cx="9144000" cy="3909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Take each 5 leaves of </a:t>
            </a:r>
            <a:r>
              <a:rPr lang="en-US" sz="2400" dirty="0" err="1">
                <a:latin typeface="Comic Sans MS" pitchFamily="66" charset="0"/>
              </a:rPr>
              <a:t>Thuthuvali</a:t>
            </a:r>
            <a:r>
              <a:rPr lang="en-US" sz="2400" dirty="0">
                <a:latin typeface="Comic Sans MS" pitchFamily="66" charset="0"/>
              </a:rPr>
              <a:t> leaves, </a:t>
            </a:r>
            <a:r>
              <a:rPr lang="en-US" sz="2400" dirty="0" err="1">
                <a:latin typeface="Comic Sans MS" pitchFamily="66" charset="0"/>
              </a:rPr>
              <a:t>Vetrilai</a:t>
            </a:r>
            <a:r>
              <a:rPr lang="en-US" sz="2400" dirty="0">
                <a:latin typeface="Comic Sans MS" pitchFamily="66" charset="0"/>
              </a:rPr>
              <a:t> leaves, </a:t>
            </a:r>
            <a:r>
              <a:rPr lang="en-US" sz="2400" dirty="0" err="1">
                <a:latin typeface="Comic Sans MS" pitchFamily="66" charset="0"/>
              </a:rPr>
              <a:t>Thulasi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leaves,Karisalanganni</a:t>
            </a:r>
            <a:r>
              <a:rPr lang="en-US" sz="2400" dirty="0">
                <a:latin typeface="Comic Sans MS" pitchFamily="66" charset="0"/>
              </a:rPr>
              <a:t> leaves, </a:t>
            </a:r>
            <a:r>
              <a:rPr lang="en-US" sz="2400" dirty="0" err="1">
                <a:latin typeface="Comic Sans MS" pitchFamily="66" charset="0"/>
              </a:rPr>
              <a:t>Karpooravalli</a:t>
            </a:r>
            <a:r>
              <a:rPr lang="en-US" sz="2400" dirty="0">
                <a:latin typeface="Comic Sans MS" pitchFamily="66" charset="0"/>
              </a:rPr>
              <a:t> leaves, Ginger a small piece, Pepper 10 </a:t>
            </a:r>
            <a:r>
              <a:rPr lang="en-US" sz="2400" dirty="0" err="1">
                <a:latin typeface="Comic Sans MS" pitchFamily="66" charset="0"/>
              </a:rPr>
              <a:t>nos</a:t>
            </a:r>
            <a:r>
              <a:rPr lang="en-US" sz="2400" dirty="0">
                <a:latin typeface="Comic Sans MS" pitchFamily="66" charset="0"/>
              </a:rPr>
              <a:t> &amp; turmeric ¼ spoon. Boil this with 200ml water. After 5 minutes filter this &amp; drink. This will help you to raise your immunity in this pandemic  situation .</a:t>
            </a:r>
          </a:p>
        </p:txBody>
      </p:sp>
    </p:spTree>
    <p:extLst>
      <p:ext uri="{BB962C8B-B14F-4D97-AF65-F5344CB8AC3E}">
        <p14:creationId xmlns="" xmlns:p14="http://schemas.microsoft.com/office/powerpoint/2010/main" val="4161021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y of Dr.palanisamy%2Cramanathapuram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latin typeface="Algerian" pitchFamily="82" charset="0"/>
              </a:rPr>
              <a:t>GREEN HOUSE</a:t>
            </a:r>
          </a:p>
        </p:txBody>
      </p:sp>
    </p:spTree>
  </p:cSld>
  <p:clrMapOvr>
    <a:masterClrMapping/>
  </p:clrMapOvr>
  <p:transition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30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ORGANIC VEGETABLES ON MY TERRACE!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x1x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30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GIST-TMOTNambi" pitchFamily="2" charset="0"/>
                <a:cs typeface="GIST-TMOTNambi" pitchFamily="2" charset="0"/>
              </a:rPr>
              <a:t>NOW  ITS                    TIME  FOR  YOU  TO  ENJOY  YOUR    ORGANIC  GARDEN !!!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HOW  TO  RUN  AWAY  FROM  ALL THESE  DANGERS?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2860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60000"/>
              <a:buBlip>
                <a:blip r:embed="rId2"/>
              </a:buBlip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Build your own ORGANIC SAFE GARDEN</a:t>
            </a:r>
          </a:p>
          <a:p>
            <a:pPr>
              <a:buSzPct val="60000"/>
              <a:buBlip>
                <a:blip r:embed="rId2"/>
              </a:buBlip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Be satisfied with what you eat</a:t>
            </a:r>
          </a:p>
          <a:p>
            <a:pPr>
              <a:buSzPct val="60000"/>
              <a:buBlip>
                <a:blip r:embed="rId2"/>
              </a:buBlip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Get fresh Greens/Veggies /Fruits from your Organic Garden</a:t>
            </a:r>
          </a:p>
          <a:p>
            <a:pPr>
              <a:buSzPct val="60000"/>
              <a:buBlip>
                <a:blip r:embed="rId2"/>
              </a:buBlip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Control your diseases like cold, fever, kidney stone, diabetes etc by having Herbs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Forte" pitchFamily="66" charset="0"/>
              </a:rPr>
              <a:t>THANK  YOU    </a:t>
            </a:r>
          </a:p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Forte" pitchFamily="66" charset="0"/>
              </a:rPr>
              <a:t>FOR  </a:t>
            </a:r>
          </a:p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Forte" pitchFamily="66" charset="0"/>
              </a:rPr>
              <a:t>YOUR  PATIENCE</a:t>
            </a:r>
          </a:p>
        </p:txBody>
      </p:sp>
      <p:pic>
        <p:nvPicPr>
          <p:cNvPr id="3" name="Picture 2" descr="4e5cf7d4ccb9c59b6620a9c71944d51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810000"/>
            <a:ext cx="3124200" cy="26238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>
                <a:latin typeface="Comic Sans MS" pitchFamily="66" charset="0"/>
              </a:rPr>
              <a:t>SOLUTION ?</a:t>
            </a:r>
            <a:r>
              <a:rPr lang="en-US" dirty="0">
                <a:latin typeface="Comic Sans MS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716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4800" dirty="0">
                <a:latin typeface="Comic Sans MS" pitchFamily="66" charset="0"/>
              </a:rPr>
              <a:t>Here we are!!!</a:t>
            </a:r>
          </a:p>
          <a:p>
            <a:pPr algn="ctr"/>
            <a:r>
              <a:rPr lang="en-US" sz="4800" dirty="0">
                <a:latin typeface="Comic Sans MS" pitchFamily="66" charset="0"/>
              </a:rPr>
              <a:t>Assist you</a:t>
            </a:r>
          </a:p>
          <a:p>
            <a:pPr algn="ctr"/>
            <a:r>
              <a:rPr lang="en-US" sz="4800" dirty="0">
                <a:latin typeface="Comic Sans MS" pitchFamily="66" charset="0"/>
              </a:rPr>
              <a:t>Help you</a:t>
            </a:r>
          </a:p>
          <a:p>
            <a:pPr algn="ctr"/>
            <a:r>
              <a:rPr lang="en-US" sz="4800" dirty="0">
                <a:latin typeface="Comic Sans MS" pitchFamily="66" charset="0"/>
              </a:rPr>
              <a:t>Support you</a:t>
            </a:r>
          </a:p>
          <a:p>
            <a:pPr algn="ctr"/>
            <a:r>
              <a:rPr lang="en-US" sz="4800" dirty="0">
                <a:latin typeface="Comic Sans MS" pitchFamily="66" charset="0"/>
              </a:rPr>
              <a:t>Technically guide you</a:t>
            </a:r>
          </a:p>
          <a:p>
            <a:pPr algn="ctr"/>
            <a:r>
              <a:rPr lang="en-US" sz="4800" dirty="0">
                <a:latin typeface="Comic Sans MS" pitchFamily="66" charset="0"/>
              </a:rPr>
              <a:t>Till you need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OUR  PRODUCT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38200"/>
            <a:ext cx="91440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Grow Kits</a:t>
            </a:r>
          </a:p>
          <a:p>
            <a:pPr lvl="1"/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UV treated grow bag in various sizes for      	greens/veggies/fruits</a:t>
            </a:r>
          </a:p>
          <a:p>
            <a:pPr lvl="1"/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Coco peat block – organic soil-less </a:t>
            </a:r>
          </a:p>
          <a:p>
            <a:pPr lvl="1"/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growing medium</a:t>
            </a:r>
          </a:p>
          <a:p>
            <a:pPr lvl="1"/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Organic seaweed fertilizers</a:t>
            </a:r>
          </a:p>
          <a:p>
            <a:pPr lvl="1"/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Seeds/Saplings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Organic Fertilizer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Booster,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          Organic Stimulant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Organic Pesticide  - Eco Shield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Potting Soil, Green House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SC_4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5059" y="3886200"/>
            <a:ext cx="3911599" cy="2590800"/>
          </a:xfrm>
          <a:prstGeom prst="rect">
            <a:avLst/>
          </a:prstGeom>
        </p:spPr>
      </p:pic>
      <p:pic>
        <p:nvPicPr>
          <p:cNvPr id="5" name="Picture 4" descr="image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295400"/>
            <a:ext cx="2667000" cy="25379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6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GROW  KITS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14400"/>
            <a:ext cx="5257800" cy="72943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Easy Grow Kits – Suitable for small plants like tomato,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brinjal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coriander,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palak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mint etc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Jumbo Easy Grow Kits – Suitable for creepers and medium tree plants like bitter gourd, ridge gourd, curry leaves, drum stick etc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20141221_170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381000"/>
            <a:ext cx="3759019" cy="2818637"/>
          </a:xfrm>
          <a:prstGeom prst="rect">
            <a:avLst/>
          </a:prstGeom>
        </p:spPr>
      </p:pic>
      <p:pic>
        <p:nvPicPr>
          <p:cNvPr id="10" name="Picture 9" descr="20140515_104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3282243"/>
            <a:ext cx="2177702" cy="35757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GROW  KITS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85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Greens Ground Kits – 3 types - Suitable for 5 varieties </a:t>
            </a:r>
          </a:p>
        </p:txBody>
      </p:sp>
      <p:pic>
        <p:nvPicPr>
          <p:cNvPr id="5" name="Picture 4" descr="spinach gree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48000"/>
            <a:ext cx="3427653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10' x 1' x1' Greens Ground Kit.JPG"/>
          <p:cNvPicPr>
            <a:picLocks noChangeAspect="1"/>
          </p:cNvPicPr>
          <p:nvPr/>
        </p:nvPicPr>
        <p:blipFill>
          <a:blip r:embed="rId4" cstate="print"/>
          <a:srcRect t="26667" b="7556"/>
          <a:stretch>
            <a:fillRect/>
          </a:stretch>
        </p:blipFill>
        <p:spPr>
          <a:xfrm>
            <a:off x="3581400" y="1295400"/>
            <a:ext cx="5257800" cy="25938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10x2x1.JPG"/>
          <p:cNvPicPr>
            <a:picLocks noChangeAspect="1"/>
          </p:cNvPicPr>
          <p:nvPr/>
        </p:nvPicPr>
        <p:blipFill>
          <a:blip r:embed="rId5" cstate="print"/>
          <a:srcRect t="13513" b="9739"/>
          <a:stretch>
            <a:fillRect/>
          </a:stretch>
        </p:blipFill>
        <p:spPr>
          <a:xfrm>
            <a:off x="3597642" y="4038600"/>
            <a:ext cx="5546359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04800" y="19812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5’x1’x1’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4478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10’x1’x1’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60960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10’x2’x1’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2895600" y="16764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9" name="Right Arrow 28"/>
          <p:cNvSpPr/>
          <p:nvPr/>
        </p:nvSpPr>
        <p:spPr>
          <a:xfrm rot="5400000">
            <a:off x="1523999" y="2667001"/>
            <a:ext cx="4572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743200" y="63246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514600"/>
            <a:ext cx="365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 in 1 greens kit – Suitable for apartments &amp; small balcony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192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GROW  KITS</a:t>
            </a:r>
          </a:p>
        </p:txBody>
      </p:sp>
      <p:pic>
        <p:nvPicPr>
          <p:cNvPr id="4" name="Picture 3" descr="P1010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304800"/>
            <a:ext cx="462915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912</Words>
  <Application>Microsoft Office PowerPoint</Application>
  <PresentationFormat>On-screen Show (4:3)</PresentationFormat>
  <Paragraphs>165</Paragraphs>
  <Slides>40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</dc:creator>
  <cp:lastModifiedBy>Coir S.K.Gowthaman</cp:lastModifiedBy>
  <cp:revision>207</cp:revision>
  <dcterms:created xsi:type="dcterms:W3CDTF">2015-07-29T13:39:33Z</dcterms:created>
  <dcterms:modified xsi:type="dcterms:W3CDTF">2020-11-06T06:23:03Z</dcterms:modified>
</cp:coreProperties>
</file>