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Default Extension="vml" ContentType="application/vnd.openxmlformats-officedocument.vmlDrawing"/>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Default Extension="sldx" ContentType="application/vnd.openxmlformats-officedocument.presentationml.slide"/>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41"/>
  </p:notesMasterIdLst>
  <p:sldIdLst>
    <p:sldId id="284" r:id="rId2"/>
    <p:sldId id="261" r:id="rId3"/>
    <p:sldId id="266" r:id="rId4"/>
    <p:sldId id="313" r:id="rId5"/>
    <p:sldId id="322" r:id="rId6"/>
    <p:sldId id="323" r:id="rId7"/>
    <p:sldId id="331" r:id="rId8"/>
    <p:sldId id="335" r:id="rId9"/>
    <p:sldId id="336" r:id="rId10"/>
    <p:sldId id="337" r:id="rId11"/>
    <p:sldId id="338" r:id="rId12"/>
    <p:sldId id="314" r:id="rId13"/>
    <p:sldId id="312" r:id="rId14"/>
    <p:sldId id="315" r:id="rId15"/>
    <p:sldId id="317" r:id="rId16"/>
    <p:sldId id="330" r:id="rId17"/>
    <p:sldId id="325" r:id="rId18"/>
    <p:sldId id="318" r:id="rId19"/>
    <p:sldId id="319" r:id="rId20"/>
    <p:sldId id="339" r:id="rId21"/>
    <p:sldId id="324" r:id="rId22"/>
    <p:sldId id="326" r:id="rId23"/>
    <p:sldId id="340" r:id="rId24"/>
    <p:sldId id="341" r:id="rId25"/>
    <p:sldId id="282" r:id="rId26"/>
    <p:sldId id="329" r:id="rId27"/>
    <p:sldId id="286" r:id="rId28"/>
    <p:sldId id="287" r:id="rId29"/>
    <p:sldId id="298" r:id="rId30"/>
    <p:sldId id="272" r:id="rId31"/>
    <p:sldId id="307" r:id="rId32"/>
    <p:sldId id="309" r:id="rId33"/>
    <p:sldId id="303" r:id="rId34"/>
    <p:sldId id="302" r:id="rId35"/>
    <p:sldId id="304" r:id="rId36"/>
    <p:sldId id="301" r:id="rId37"/>
    <p:sldId id="305" r:id="rId38"/>
    <p:sldId id="311" r:id="rId39"/>
    <p:sldId id="28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radarasan Shanmugavel" initials="VS" lastIdx="2" clrIdx="0">
    <p:extLst>
      <p:ext uri="{19B8F6BF-5375-455C-9EA6-DF929625EA0E}">
        <p15:presenceInfo xmlns:p15="http://schemas.microsoft.com/office/powerpoint/2012/main" xmlns="" userId="e30d97e594b432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006600"/>
    <a:srgbClr val="CC0000"/>
    <a:srgbClr val="000099"/>
    <a:srgbClr val="993300"/>
    <a:srgbClr val="008000"/>
    <a:srgbClr val="003399"/>
    <a:srgbClr val="FFF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0" d="100"/>
          <a:sy n="70" d="100"/>
        </p:scale>
        <p:origin x="-732" y="-96"/>
      </p:cViewPr>
      <p:guideLst>
        <p:guide orient="horz" pos="2160"/>
        <p:guide pos="3840"/>
      </p:guideLst>
    </p:cSldViewPr>
  </p:slideViewPr>
  <p:notesTextViewPr>
    <p:cViewPr>
      <p:scale>
        <a:sx n="1" d="1"/>
        <a:sy n="1" d="1"/>
      </p:scale>
      <p:origin x="0" y="0"/>
    </p:cViewPr>
  </p:notesTextViewPr>
  <p:sorterViewPr>
    <p:cViewPr>
      <p:scale>
        <a:sx n="79" d="100"/>
        <a:sy n="79" d="100"/>
      </p:scale>
      <p:origin x="0" y="-3996"/>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e30d97e594b432f8" providerId="LiveId" clId="{891798F1-B322-438E-A71D-3090E9E799C0}"/>
    <pc:docChg chg="undo custSel addSld delSld modSld sldOrd">
      <pc:chgData name="" userId="e30d97e594b432f8" providerId="LiveId" clId="{891798F1-B322-438E-A71D-3090E9E799C0}" dt="2024-08-21T06:38:30.946" v="52" actId="2696"/>
      <pc:docMkLst>
        <pc:docMk/>
      </pc:docMkLst>
      <pc:sldChg chg="ord">
        <pc:chgData name="" userId="e30d97e594b432f8" providerId="LiveId" clId="{891798F1-B322-438E-A71D-3090E9E799C0}" dt="2024-08-21T06:04:25.210" v="13"/>
        <pc:sldMkLst>
          <pc:docMk/>
          <pc:sldMk cId="2237314003" sldId="261"/>
        </pc:sldMkLst>
      </pc:sldChg>
      <pc:sldChg chg="ord">
        <pc:chgData name="" userId="e30d97e594b432f8" providerId="LiveId" clId="{891798F1-B322-438E-A71D-3090E9E799C0}" dt="2024-08-21T06:04:49.348" v="14"/>
        <pc:sldMkLst>
          <pc:docMk/>
          <pc:sldMk cId="2411130210" sldId="266"/>
        </pc:sldMkLst>
      </pc:sldChg>
      <pc:sldChg chg="modSp ord">
        <pc:chgData name="" userId="e30d97e594b432f8" providerId="LiveId" clId="{891798F1-B322-438E-A71D-3090E9E799C0}" dt="2024-08-21T06:05:48.248" v="15"/>
        <pc:sldMkLst>
          <pc:docMk/>
          <pc:sldMk cId="2751256694" sldId="279"/>
        </pc:sldMkLst>
        <pc:spChg chg="mod">
          <ac:chgData name="" userId="e30d97e594b432f8" providerId="LiveId" clId="{891798F1-B322-438E-A71D-3090E9E799C0}" dt="2024-08-21T06:02:35.284" v="12" actId="20577"/>
          <ac:spMkLst>
            <pc:docMk/>
            <pc:sldMk cId="2751256694" sldId="279"/>
            <ac:spMk id="6" creationId="{00000000-0000-0000-0000-000000000000}"/>
          </ac:spMkLst>
        </pc:spChg>
      </pc:sldChg>
    </pc:docChg>
  </pc:docChgLst>
  <pc:docChgLst>
    <pc:chgData userId="e30d97e594b432f8" providerId="LiveId" clId="{DB5A3549-9EEF-4A37-B50E-B5337D10623B}"/>
    <pc:docChg chg="undo custSel addSld delSld modSld sldOrd modMainMaster">
      <pc:chgData name="" userId="e30d97e594b432f8" providerId="LiveId" clId="{DB5A3549-9EEF-4A37-B50E-B5337D10623B}" dt="2024-08-23T05:11:30.893" v="3589" actId="20577"/>
      <pc:docMkLst>
        <pc:docMk/>
      </pc:docMkLst>
      <pc:sldChg chg="addSp delSp modSp del setBg delDesignElem">
        <pc:chgData name="" userId="e30d97e594b432f8" providerId="LiveId" clId="{DB5A3549-9EEF-4A37-B50E-B5337D10623B}" dt="2024-08-22T08:03:43.309" v="2208" actId="2696"/>
        <pc:sldMkLst>
          <pc:docMk/>
          <pc:sldMk cId="2970949266" sldId="256"/>
        </pc:sldMkLst>
        <pc:spChg chg="mod">
          <ac:chgData name="" userId="e30d97e594b432f8" providerId="LiveId" clId="{DB5A3549-9EEF-4A37-B50E-B5337D10623B}" dt="2024-08-22T07:13:18.369" v="1642" actId="27636"/>
          <ac:spMkLst>
            <pc:docMk/>
            <pc:sldMk cId="2970949266" sldId="256"/>
            <ac:spMk id="2" creationId="{76C38008-C91C-4572-97CF-11302ED4B104}"/>
          </ac:spMkLst>
        </pc:spChg>
        <pc:spChg chg="add del">
          <ac:chgData name="" userId="e30d97e594b432f8" providerId="LiveId" clId="{DB5A3549-9EEF-4A37-B50E-B5337D10623B}" dt="2024-08-22T07:12:15.136" v="1637"/>
          <ac:spMkLst>
            <pc:docMk/>
            <pc:sldMk cId="2970949266" sldId="256"/>
            <ac:spMk id="10" creationId="{491A5E26-1F21-459D-8C03-ADB057B09066}"/>
          </ac:spMkLst>
        </pc:spChg>
      </pc:sldChg>
      <pc:sldChg chg="add del">
        <pc:chgData name="" userId="e30d97e594b432f8" providerId="LiveId" clId="{DB5A3549-9EEF-4A37-B50E-B5337D10623B}" dt="2024-08-22T07:58:39.083" v="2167" actId="2696"/>
        <pc:sldMkLst>
          <pc:docMk/>
          <pc:sldMk cId="1379509806" sldId="257"/>
        </pc:sldMkLst>
      </pc:sldChg>
      <pc:sldChg chg="del">
        <pc:chgData name="" userId="e30d97e594b432f8" providerId="LiveId" clId="{DB5A3549-9EEF-4A37-B50E-B5337D10623B}" dt="2024-08-22T07:58:43.723" v="2169" actId="2696"/>
        <pc:sldMkLst>
          <pc:docMk/>
          <pc:sldMk cId="3263778207" sldId="258"/>
        </pc:sldMkLst>
      </pc:sldChg>
      <pc:sldChg chg="del">
        <pc:chgData name="" userId="e30d97e594b432f8" providerId="LiveId" clId="{DB5A3549-9EEF-4A37-B50E-B5337D10623B}" dt="2024-08-22T07:58:50.074" v="2171" actId="2696"/>
        <pc:sldMkLst>
          <pc:docMk/>
          <pc:sldMk cId="3777674581" sldId="259"/>
        </pc:sldMkLst>
      </pc:sldChg>
      <pc:sldChg chg="addSp delSp modSp del">
        <pc:chgData name="" userId="e30d97e594b432f8" providerId="LiveId" clId="{DB5A3549-9EEF-4A37-B50E-B5337D10623B}" dt="2024-08-22T07:59:11.794" v="2173" actId="2696"/>
        <pc:sldMkLst>
          <pc:docMk/>
          <pc:sldMk cId="2220844590" sldId="260"/>
        </pc:sldMkLst>
        <pc:spChg chg="add mod">
          <ac:chgData name="" userId="e30d97e594b432f8" providerId="LiveId" clId="{DB5A3549-9EEF-4A37-B50E-B5337D10623B}" dt="2024-08-22T07:17:22.039" v="1667" actId="14100"/>
          <ac:spMkLst>
            <pc:docMk/>
            <pc:sldMk cId="2220844590" sldId="260"/>
            <ac:spMk id="4" creationId="{67F8952E-837A-4F4B-B5C7-1D60248C6FC0}"/>
          </ac:spMkLst>
        </pc:spChg>
        <pc:spChg chg="mod">
          <ac:chgData name="" userId="e30d97e594b432f8" providerId="LiveId" clId="{DB5A3549-9EEF-4A37-B50E-B5337D10623B}" dt="2024-08-22T07:17:53.353" v="1671" actId="207"/>
          <ac:spMkLst>
            <pc:docMk/>
            <pc:sldMk cId="2220844590" sldId="260"/>
            <ac:spMk id="5" creationId="{00000000-0000-0000-0000-000000000000}"/>
          </ac:spMkLst>
        </pc:spChg>
        <pc:picChg chg="del">
          <ac:chgData name="" userId="e30d97e594b432f8" providerId="LiveId" clId="{DB5A3549-9EEF-4A37-B50E-B5337D10623B}" dt="2024-08-22T05:53:04.634" v="1192" actId="478"/>
          <ac:picMkLst>
            <pc:docMk/>
            <pc:sldMk cId="2220844590" sldId="260"/>
            <ac:picMk id="7" creationId="{09A491D6-8FB5-4954-84D4-53607BEC7A9D}"/>
          </ac:picMkLst>
        </pc:picChg>
        <pc:picChg chg="mod">
          <ac:chgData name="" userId="e30d97e594b432f8" providerId="LiveId" clId="{DB5A3549-9EEF-4A37-B50E-B5337D10623B}" dt="2024-08-22T05:53:09.930" v="1193" actId="1076"/>
          <ac:picMkLst>
            <pc:docMk/>
            <pc:sldMk cId="2220844590" sldId="260"/>
            <ac:picMk id="8" creationId="{DF696004-B2AB-4CF0-9357-EA15B540869A}"/>
          </ac:picMkLst>
        </pc:picChg>
        <pc:picChg chg="add mod">
          <ac:chgData name="" userId="e30d97e594b432f8" providerId="LiveId" clId="{DB5A3549-9EEF-4A37-B50E-B5337D10623B}" dt="2024-08-22T07:17:25.673" v="1668" actId="14100"/>
          <ac:picMkLst>
            <pc:docMk/>
            <pc:sldMk cId="2220844590" sldId="260"/>
            <ac:picMk id="9218" creationId="{A69794EC-5193-49E3-B72B-B0101E139183}"/>
          </ac:picMkLst>
        </pc:picChg>
        <pc:picChg chg="add mod">
          <ac:chgData name="" userId="e30d97e594b432f8" providerId="LiveId" clId="{DB5A3549-9EEF-4A37-B50E-B5337D10623B}" dt="2024-08-22T07:17:22.039" v="1667" actId="14100"/>
          <ac:picMkLst>
            <pc:docMk/>
            <pc:sldMk cId="2220844590" sldId="260"/>
            <ac:picMk id="9219" creationId="{1B716522-3D53-4D8C-95AA-B3702C88CA06}"/>
          </ac:picMkLst>
        </pc:picChg>
      </pc:sldChg>
      <pc:sldChg chg="modSp del">
        <pc:chgData name="" userId="e30d97e594b432f8" providerId="LiveId" clId="{DB5A3549-9EEF-4A37-B50E-B5337D10623B}" dt="2024-08-22T12:25:08.272" v="3396" actId="2696"/>
        <pc:sldMkLst>
          <pc:docMk/>
          <pc:sldMk cId="4150369321" sldId="262"/>
        </pc:sldMkLst>
        <pc:spChg chg="mod">
          <ac:chgData name="" userId="e30d97e594b432f8" providerId="LiveId" clId="{DB5A3549-9EEF-4A37-B50E-B5337D10623B}" dt="2024-08-22T07:28:19.107" v="1786" actId="20577"/>
          <ac:spMkLst>
            <pc:docMk/>
            <pc:sldMk cId="4150369321" sldId="262"/>
            <ac:spMk id="9" creationId="{00000000-0000-0000-0000-000000000000}"/>
          </ac:spMkLst>
        </pc:spChg>
        <pc:picChg chg="mod">
          <ac:chgData name="" userId="e30d97e594b432f8" providerId="LiveId" clId="{DB5A3549-9EEF-4A37-B50E-B5337D10623B}" dt="2024-08-22T07:20:44.999" v="1674" actId="14100"/>
          <ac:picMkLst>
            <pc:docMk/>
            <pc:sldMk cId="4150369321" sldId="262"/>
            <ac:picMk id="7" creationId="{9E4DC14D-18EE-40BF-BC00-4CC01D452707}"/>
          </ac:picMkLst>
        </pc:picChg>
      </pc:sldChg>
      <pc:sldChg chg="modSp setBg">
        <pc:chgData name="" userId="e30d97e594b432f8" providerId="LiveId" clId="{DB5A3549-9EEF-4A37-B50E-B5337D10623B}" dt="2024-08-22T07:23:43.087" v="1676"/>
        <pc:sldMkLst>
          <pc:docMk/>
          <pc:sldMk cId="3600564563" sldId="263"/>
        </pc:sldMkLst>
        <pc:picChg chg="mod">
          <ac:chgData name="" userId="e30d97e594b432f8" providerId="LiveId" clId="{DB5A3549-9EEF-4A37-B50E-B5337D10623B}" dt="2024-08-21T06:49:06.295" v="46" actId="14100"/>
          <ac:picMkLst>
            <pc:docMk/>
            <pc:sldMk cId="3600564563" sldId="263"/>
            <ac:picMk id="2" creationId="{96DAAFF5-0A91-49AC-A46B-94E3A43A10D9}"/>
          </ac:picMkLst>
        </pc:picChg>
      </pc:sldChg>
      <pc:sldChg chg="modSp del">
        <pc:chgData name="" userId="e30d97e594b432f8" providerId="LiveId" clId="{DB5A3549-9EEF-4A37-B50E-B5337D10623B}" dt="2024-08-22T07:58:45.853" v="2170" actId="2696"/>
        <pc:sldMkLst>
          <pc:docMk/>
          <pc:sldMk cId="1209785116" sldId="264"/>
        </pc:sldMkLst>
        <pc:spChg chg="mod">
          <ac:chgData name="" userId="e30d97e594b432f8" providerId="LiveId" clId="{DB5A3549-9EEF-4A37-B50E-B5337D10623B}" dt="2024-08-22T07:12:15.291" v="1639" actId="27636"/>
          <ac:spMkLst>
            <pc:docMk/>
            <pc:sldMk cId="1209785116" sldId="264"/>
            <ac:spMk id="5" creationId="{C8F7A84B-FAC3-4101-B783-4DF6E6584A8A}"/>
          </ac:spMkLst>
        </pc:spChg>
      </pc:sldChg>
      <pc:sldChg chg="del setBg">
        <pc:chgData name="" userId="e30d97e594b432f8" providerId="LiveId" clId="{DB5A3549-9EEF-4A37-B50E-B5337D10623B}" dt="2024-08-22T08:00:27.386" v="2180" actId="2696"/>
        <pc:sldMkLst>
          <pc:docMk/>
          <pc:sldMk cId="1523976719" sldId="265"/>
        </pc:sldMkLst>
      </pc:sldChg>
      <pc:sldChg chg="addSp modSp del">
        <pc:chgData name="" userId="e30d97e594b432f8" providerId="LiveId" clId="{DB5A3549-9EEF-4A37-B50E-B5337D10623B}" dt="2024-08-22T12:25:13.045" v="3399" actId="2696"/>
        <pc:sldMkLst>
          <pc:docMk/>
          <pc:sldMk cId="4070760274" sldId="267"/>
        </pc:sldMkLst>
        <pc:picChg chg="add mod">
          <ac:chgData name="" userId="e30d97e594b432f8" providerId="LiveId" clId="{DB5A3549-9EEF-4A37-B50E-B5337D10623B}" dt="2024-08-22T06:10:59.714" v="1242" actId="1076"/>
          <ac:picMkLst>
            <pc:docMk/>
            <pc:sldMk cId="4070760274" sldId="267"/>
            <ac:picMk id="13" creationId="{7A00990B-05F7-40B0-B17E-0458E2E499FD}"/>
          </ac:picMkLst>
        </pc:picChg>
      </pc:sldChg>
      <pc:sldChg chg="del">
        <pc:chgData name="" userId="e30d97e594b432f8" providerId="LiveId" clId="{DB5A3549-9EEF-4A37-B50E-B5337D10623B}" dt="2024-08-22T08:00:02.490" v="2178" actId="2696"/>
        <pc:sldMkLst>
          <pc:docMk/>
          <pc:sldMk cId="2124230845" sldId="268"/>
        </pc:sldMkLst>
      </pc:sldChg>
      <pc:sldChg chg="modSp del">
        <pc:chgData name="" userId="e30d97e594b432f8" providerId="LiveId" clId="{DB5A3549-9EEF-4A37-B50E-B5337D10623B}" dt="2024-08-22T12:25:22.165" v="3400" actId="2696"/>
        <pc:sldMkLst>
          <pc:docMk/>
          <pc:sldMk cId="99960903" sldId="269"/>
        </pc:sldMkLst>
        <pc:spChg chg="mod">
          <ac:chgData name="" userId="e30d97e594b432f8" providerId="LiveId" clId="{DB5A3549-9EEF-4A37-B50E-B5337D10623B}" dt="2024-08-22T12:02:39.991" v="3366" actId="113"/>
          <ac:spMkLst>
            <pc:docMk/>
            <pc:sldMk cId="99960903" sldId="269"/>
            <ac:spMk id="15" creationId="{00000000-0000-0000-0000-000000000000}"/>
          </ac:spMkLst>
        </pc:spChg>
        <pc:picChg chg="mod">
          <ac:chgData name="" userId="e30d97e594b432f8" providerId="LiveId" clId="{DB5A3549-9EEF-4A37-B50E-B5337D10623B}" dt="2024-08-22T12:01:19.279" v="3359" actId="1076"/>
          <ac:picMkLst>
            <pc:docMk/>
            <pc:sldMk cId="99960903" sldId="269"/>
            <ac:picMk id="2" creationId="{2058074F-A73D-4ECE-8003-EDBB9E588915}"/>
          </ac:picMkLst>
        </pc:picChg>
        <pc:picChg chg="mod">
          <ac:chgData name="" userId="e30d97e594b432f8" providerId="LiveId" clId="{DB5A3549-9EEF-4A37-B50E-B5337D10623B}" dt="2024-08-22T12:01:55.908" v="3362" actId="1076"/>
          <ac:picMkLst>
            <pc:docMk/>
            <pc:sldMk cId="99960903" sldId="269"/>
            <ac:picMk id="6" creationId="{520F4E88-38EA-4DB6-B5F6-225915B1DDC0}"/>
          </ac:picMkLst>
        </pc:picChg>
        <pc:picChg chg="mod">
          <ac:chgData name="" userId="e30d97e594b432f8" providerId="LiveId" clId="{DB5A3549-9EEF-4A37-B50E-B5337D10623B}" dt="2024-08-22T12:01:50.447" v="3361" actId="14100"/>
          <ac:picMkLst>
            <pc:docMk/>
            <pc:sldMk cId="99960903" sldId="269"/>
            <ac:picMk id="11" creationId="{25462BE3-60D4-45B0-A3BD-03E721952B39}"/>
          </ac:picMkLst>
        </pc:picChg>
      </pc:sldChg>
      <pc:sldChg chg="del">
        <pc:chgData name="" userId="e30d97e594b432f8" providerId="LiveId" clId="{DB5A3549-9EEF-4A37-B50E-B5337D10623B}" dt="2024-08-22T12:25:25.951" v="3402" actId="2696"/>
        <pc:sldMkLst>
          <pc:docMk/>
          <pc:sldMk cId="2405212559" sldId="270"/>
        </pc:sldMkLst>
      </pc:sldChg>
      <pc:sldChg chg="delSp del">
        <pc:chgData name="" userId="e30d97e594b432f8" providerId="LiveId" clId="{DB5A3549-9EEF-4A37-B50E-B5337D10623B}" dt="2024-08-22T12:25:30.959" v="3403" actId="2696"/>
        <pc:sldMkLst>
          <pc:docMk/>
          <pc:sldMk cId="1630499669" sldId="271"/>
        </pc:sldMkLst>
        <pc:spChg chg="del">
          <ac:chgData name="" userId="e30d97e594b432f8" providerId="LiveId" clId="{DB5A3549-9EEF-4A37-B50E-B5337D10623B}" dt="2024-08-21T06:56:40.545" v="143"/>
          <ac:spMkLst>
            <pc:docMk/>
            <pc:sldMk cId="1630499669" sldId="271"/>
            <ac:spMk id="10" creationId="{2DAB40D4-09A6-4E91-9A83-E5D7382DC316}"/>
          </ac:spMkLst>
        </pc:spChg>
        <pc:graphicFrameChg chg="del">
          <ac:chgData name="" userId="e30d97e594b432f8" providerId="LiveId" clId="{DB5A3549-9EEF-4A37-B50E-B5337D10623B}" dt="2024-08-21T06:56:40.545" v="143"/>
          <ac:graphicFrameMkLst>
            <pc:docMk/>
            <pc:sldMk cId="1630499669" sldId="271"/>
            <ac:graphicFrameMk id="9" creationId="{E65A9650-5E10-4DF4-9795-4BEEE4B021E4}"/>
          </ac:graphicFrameMkLst>
        </pc:graphicFrameChg>
      </pc:sldChg>
      <pc:sldChg chg="modSp">
        <pc:chgData name="" userId="e30d97e594b432f8" providerId="LiveId" clId="{DB5A3549-9EEF-4A37-B50E-B5337D10623B}" dt="2024-08-22T05:17:54.651" v="692" actId="14100"/>
        <pc:sldMkLst>
          <pc:docMk/>
          <pc:sldMk cId="2166303257" sldId="272"/>
        </pc:sldMkLst>
        <pc:picChg chg="mod">
          <ac:chgData name="" userId="e30d97e594b432f8" providerId="LiveId" clId="{DB5A3549-9EEF-4A37-B50E-B5337D10623B}" dt="2024-08-22T05:17:54.651" v="692" actId="14100"/>
          <ac:picMkLst>
            <pc:docMk/>
            <pc:sldMk cId="2166303257" sldId="272"/>
            <ac:picMk id="6" creationId="{03ED50D4-6279-4B9D-B809-066B0A58CFEC}"/>
          </ac:picMkLst>
        </pc:picChg>
        <pc:picChg chg="mod">
          <ac:chgData name="" userId="e30d97e594b432f8" providerId="LiveId" clId="{DB5A3549-9EEF-4A37-B50E-B5337D10623B}" dt="2024-08-22T05:17:47.591" v="690" actId="1076"/>
          <ac:picMkLst>
            <pc:docMk/>
            <pc:sldMk cId="2166303257" sldId="272"/>
            <ac:picMk id="7" creationId="{CA045D86-F3C1-4DC3-A2A4-60FAF0592058}"/>
          </ac:picMkLst>
        </pc:picChg>
      </pc:sldChg>
      <pc:sldChg chg="del">
        <pc:chgData name="" userId="e30d97e594b432f8" providerId="LiveId" clId="{DB5A3549-9EEF-4A37-B50E-B5337D10623B}" dt="2024-08-22T08:03:37.282" v="2206" actId="2696"/>
        <pc:sldMkLst>
          <pc:docMk/>
          <pc:sldMk cId="4134119291" sldId="273"/>
        </pc:sldMkLst>
      </pc:sldChg>
      <pc:sldChg chg="del">
        <pc:chgData name="" userId="e30d97e594b432f8" providerId="LiveId" clId="{DB5A3549-9EEF-4A37-B50E-B5337D10623B}" dt="2024-08-22T08:03:49.909" v="2209" actId="2696"/>
        <pc:sldMkLst>
          <pc:docMk/>
          <pc:sldMk cId="117416787" sldId="274"/>
        </pc:sldMkLst>
      </pc:sldChg>
      <pc:sldChg chg="del">
        <pc:chgData name="" userId="e30d97e594b432f8" providerId="LiveId" clId="{DB5A3549-9EEF-4A37-B50E-B5337D10623B}" dt="2024-08-22T07:58:42.199" v="2168" actId="2696"/>
        <pc:sldMkLst>
          <pc:docMk/>
          <pc:sldMk cId="1133711543" sldId="276"/>
        </pc:sldMkLst>
      </pc:sldChg>
      <pc:sldChg chg="delSp modSp del setBg">
        <pc:chgData name="" userId="e30d97e594b432f8" providerId="LiveId" clId="{DB5A3549-9EEF-4A37-B50E-B5337D10623B}" dt="2024-08-22T07:58:23.157" v="2165" actId="2696"/>
        <pc:sldMkLst>
          <pc:docMk/>
          <pc:sldMk cId="3684808933" sldId="278"/>
        </pc:sldMkLst>
        <pc:spChg chg="mod">
          <ac:chgData name="" userId="e30d97e594b432f8" providerId="LiveId" clId="{DB5A3549-9EEF-4A37-B50E-B5337D10623B}" dt="2024-08-22T07:25:00.672" v="1732" actId="20577"/>
          <ac:spMkLst>
            <pc:docMk/>
            <pc:sldMk cId="3684808933" sldId="278"/>
            <ac:spMk id="2" creationId="{9E2DABEC-DEBC-4DC7-AD1D-743035A42A11}"/>
          </ac:spMkLst>
        </pc:spChg>
        <pc:spChg chg="del">
          <ac:chgData name="" userId="e30d97e594b432f8" providerId="LiveId" clId="{DB5A3549-9EEF-4A37-B50E-B5337D10623B}" dt="2024-08-21T06:41:11.745" v="0"/>
          <ac:spMkLst>
            <pc:docMk/>
            <pc:sldMk cId="3684808933" sldId="278"/>
            <ac:spMk id="5" creationId="{C68724F5-ED01-481B-9619-5B88C981EAE4}"/>
          </ac:spMkLst>
        </pc:spChg>
        <pc:spChg chg="del">
          <ac:chgData name="" userId="e30d97e594b432f8" providerId="LiveId" clId="{DB5A3549-9EEF-4A37-B50E-B5337D10623B}" dt="2024-08-21T06:41:21.810" v="1"/>
          <ac:spMkLst>
            <pc:docMk/>
            <pc:sldMk cId="3684808933" sldId="278"/>
            <ac:spMk id="6" creationId="{51F90524-D0DC-4497-9B06-4C311C612139}"/>
          </ac:spMkLst>
        </pc:spChg>
      </pc:sldChg>
      <pc:sldChg chg="del">
        <pc:chgData name="" userId="e30d97e594b432f8" providerId="LiveId" clId="{DB5A3549-9EEF-4A37-B50E-B5337D10623B}" dt="2024-08-22T05:39:51.256" v="1187" actId="2696"/>
        <pc:sldMkLst>
          <pc:docMk/>
          <pc:sldMk cId="2862307244" sldId="280"/>
        </pc:sldMkLst>
      </pc:sldChg>
      <pc:sldChg chg="del setBg">
        <pc:chgData name="" userId="e30d97e594b432f8" providerId="LiveId" clId="{DB5A3549-9EEF-4A37-B50E-B5337D10623B}" dt="2024-08-22T07:59:03.363" v="2172" actId="2696"/>
        <pc:sldMkLst>
          <pc:docMk/>
          <pc:sldMk cId="3490434894" sldId="281"/>
        </pc:sldMkLst>
      </pc:sldChg>
      <pc:sldChg chg="modSp">
        <pc:chgData name="" userId="e30d97e594b432f8" providerId="LiveId" clId="{DB5A3549-9EEF-4A37-B50E-B5337D10623B}" dt="2024-08-22T07:32:50.546" v="1829" actId="207"/>
        <pc:sldMkLst>
          <pc:docMk/>
          <pc:sldMk cId="2449725907" sldId="282"/>
        </pc:sldMkLst>
        <pc:spChg chg="mod">
          <ac:chgData name="" userId="e30d97e594b432f8" providerId="LiveId" clId="{DB5A3549-9EEF-4A37-B50E-B5337D10623B}" dt="2024-08-22T07:32:50.546" v="1829" actId="207"/>
          <ac:spMkLst>
            <pc:docMk/>
            <pc:sldMk cId="2449725907" sldId="282"/>
            <ac:spMk id="4" creationId="{1547D44E-1382-4B61-B6EB-E68AFE781D32}"/>
          </ac:spMkLst>
        </pc:spChg>
      </pc:sldChg>
      <pc:sldChg chg="del">
        <pc:chgData name="" userId="e30d97e594b432f8" providerId="LiveId" clId="{DB5A3549-9EEF-4A37-B50E-B5337D10623B}" dt="2024-08-22T07:59:26.741" v="2176" actId="2696"/>
        <pc:sldMkLst>
          <pc:docMk/>
          <pc:sldMk cId="3517110740" sldId="283"/>
        </pc:sldMkLst>
      </pc:sldChg>
      <pc:sldChg chg="addSp modSp setBg">
        <pc:chgData name="" userId="e30d97e594b432f8" providerId="LiveId" clId="{DB5A3549-9EEF-4A37-B50E-B5337D10623B}" dt="2024-08-22T07:57:30.001" v="2160" actId="1076"/>
        <pc:sldMkLst>
          <pc:docMk/>
          <pc:sldMk cId="4291092517" sldId="284"/>
        </pc:sldMkLst>
        <pc:spChg chg="mod">
          <ac:chgData name="" userId="e30d97e594b432f8" providerId="LiveId" clId="{DB5A3549-9EEF-4A37-B50E-B5337D10623B}" dt="2024-08-22T07:55:55.044" v="2081" actId="6549"/>
          <ac:spMkLst>
            <pc:docMk/>
            <pc:sldMk cId="4291092517" sldId="284"/>
            <ac:spMk id="2" creationId="{7D87FA59-4743-42F6-9B69-4BE022C3F140}"/>
          </ac:spMkLst>
        </pc:spChg>
        <pc:spChg chg="mod">
          <ac:chgData name="" userId="e30d97e594b432f8" providerId="LiveId" clId="{DB5A3549-9EEF-4A37-B50E-B5337D10623B}" dt="2024-08-22T07:57:30.001" v="2160" actId="1076"/>
          <ac:spMkLst>
            <pc:docMk/>
            <pc:sldMk cId="4291092517" sldId="284"/>
            <ac:spMk id="3" creationId="{8DF3EED5-EE13-456A-BD26-171F9516DBD1}"/>
          </ac:spMkLst>
        </pc:spChg>
        <pc:spChg chg="add mod">
          <ac:chgData name="" userId="e30d97e594b432f8" providerId="LiveId" clId="{DB5A3549-9EEF-4A37-B50E-B5337D10623B}" dt="2024-08-22T07:56:59.351" v="2159" actId="20577"/>
          <ac:spMkLst>
            <pc:docMk/>
            <pc:sldMk cId="4291092517" sldId="284"/>
            <ac:spMk id="4" creationId="{D28756C9-568A-4988-9B6F-FADF20BBBD8C}"/>
          </ac:spMkLst>
        </pc:spChg>
      </pc:sldChg>
      <pc:sldChg chg="delSp modSp del setBg">
        <pc:chgData name="" userId="e30d97e594b432f8" providerId="LiveId" clId="{DB5A3549-9EEF-4A37-B50E-B5337D10623B}" dt="2024-08-22T12:25:10.867" v="3398" actId="2696"/>
        <pc:sldMkLst>
          <pc:docMk/>
          <pc:sldMk cId="1314475123" sldId="285"/>
        </pc:sldMkLst>
        <pc:spChg chg="del mod">
          <ac:chgData name="" userId="e30d97e594b432f8" providerId="LiveId" clId="{DB5A3549-9EEF-4A37-B50E-B5337D10623B}" dt="2024-08-22T07:33:26.652" v="1840" actId="478"/>
          <ac:spMkLst>
            <pc:docMk/>
            <pc:sldMk cId="1314475123" sldId="285"/>
            <ac:spMk id="6" creationId="{67CAD60D-1FD7-4A5E-8BA8-13FB825D20C4}"/>
          </ac:spMkLst>
        </pc:spChg>
        <pc:picChg chg="mod">
          <ac:chgData name="" userId="e30d97e594b432f8" providerId="LiveId" clId="{DB5A3549-9EEF-4A37-B50E-B5337D10623B}" dt="2024-08-22T05:57:06.933" v="1232" actId="1076"/>
          <ac:picMkLst>
            <pc:docMk/>
            <pc:sldMk cId="1314475123" sldId="285"/>
            <ac:picMk id="3" creationId="{FA5414B7-D615-4F02-A49A-03B5B649905C}"/>
          </ac:picMkLst>
        </pc:picChg>
        <pc:picChg chg="mod">
          <ac:chgData name="" userId="e30d97e594b432f8" providerId="LiveId" clId="{DB5A3549-9EEF-4A37-B50E-B5337D10623B}" dt="2024-08-22T05:57:04.262" v="1231" actId="1076"/>
          <ac:picMkLst>
            <pc:docMk/>
            <pc:sldMk cId="1314475123" sldId="285"/>
            <ac:picMk id="5" creationId="{612C657E-D883-493C-9011-76C6FF44D2E5}"/>
          </ac:picMkLst>
        </pc:picChg>
      </pc:sldChg>
      <pc:sldChg chg="addSp modSp">
        <pc:chgData name="" userId="e30d97e594b432f8" providerId="LiveId" clId="{DB5A3549-9EEF-4A37-B50E-B5337D10623B}" dt="2024-08-22T07:50:18.938" v="2025" actId="14100"/>
        <pc:sldMkLst>
          <pc:docMk/>
          <pc:sldMk cId="3066408674" sldId="286"/>
        </pc:sldMkLst>
        <pc:picChg chg="mod">
          <ac:chgData name="" userId="e30d97e594b432f8" providerId="LiveId" clId="{DB5A3549-9EEF-4A37-B50E-B5337D10623B}" dt="2024-08-22T07:50:12.703" v="2024" actId="14100"/>
          <ac:picMkLst>
            <pc:docMk/>
            <pc:sldMk cId="3066408674" sldId="286"/>
            <ac:picMk id="4" creationId="{B7DC55A5-16C3-4FEA-A5B6-222ED72D1175}"/>
          </ac:picMkLst>
        </pc:picChg>
        <pc:picChg chg="add mod">
          <ac:chgData name="" userId="e30d97e594b432f8" providerId="LiveId" clId="{DB5A3549-9EEF-4A37-B50E-B5337D10623B}" dt="2024-08-22T07:50:18.938" v="2025" actId="14100"/>
          <ac:picMkLst>
            <pc:docMk/>
            <pc:sldMk cId="3066408674" sldId="286"/>
            <ac:picMk id="9" creationId="{6F94F275-8EC9-4D0B-AD6D-CBC125A514DB}"/>
          </ac:picMkLst>
        </pc:picChg>
      </pc:sldChg>
      <pc:sldChg chg="modSp">
        <pc:chgData name="" userId="e30d97e594b432f8" providerId="LiveId" clId="{DB5A3549-9EEF-4A37-B50E-B5337D10623B}" dt="2024-08-22T07:23:43.087" v="1676"/>
        <pc:sldMkLst>
          <pc:docMk/>
          <pc:sldMk cId="2303680283" sldId="288"/>
        </pc:sldMkLst>
        <pc:picChg chg="mod">
          <ac:chgData name="" userId="e30d97e594b432f8" providerId="LiveId" clId="{DB5A3549-9EEF-4A37-B50E-B5337D10623B}" dt="2024-08-22T07:23:43.087" v="1676"/>
          <ac:picMkLst>
            <pc:docMk/>
            <pc:sldMk cId="2303680283" sldId="288"/>
            <ac:picMk id="4" creationId="{F924B9C6-711F-4E0D-ADF5-B5F2EA4CD379}"/>
          </ac:picMkLst>
        </pc:picChg>
      </pc:sldChg>
      <pc:sldChg chg="modSp del">
        <pc:chgData name="" userId="e30d97e594b432f8" providerId="LiveId" clId="{DB5A3549-9EEF-4A37-B50E-B5337D10623B}" dt="2024-08-22T07:59:55.310" v="2177" actId="2696"/>
        <pc:sldMkLst>
          <pc:docMk/>
          <pc:sldMk cId="1208365987" sldId="290"/>
        </pc:sldMkLst>
        <pc:spChg chg="mod">
          <ac:chgData name="" userId="e30d97e594b432f8" providerId="LiveId" clId="{DB5A3549-9EEF-4A37-B50E-B5337D10623B}" dt="2024-08-22T07:34:02.893" v="1842" actId="207"/>
          <ac:spMkLst>
            <pc:docMk/>
            <pc:sldMk cId="1208365987" sldId="290"/>
            <ac:spMk id="2" creationId="{91D7F84F-7001-44E2-9912-4E55AF354D9B}"/>
          </ac:spMkLst>
        </pc:spChg>
      </pc:sldChg>
      <pc:sldChg chg="modSp del">
        <pc:chgData name="" userId="e30d97e594b432f8" providerId="LiveId" clId="{DB5A3549-9EEF-4A37-B50E-B5337D10623B}" dt="2024-08-22T07:57:54.761" v="2161" actId="2696"/>
        <pc:sldMkLst>
          <pc:docMk/>
          <pc:sldMk cId="1702785158" sldId="291"/>
        </pc:sldMkLst>
        <pc:spChg chg="mod">
          <ac:chgData name="" userId="e30d97e594b432f8" providerId="LiveId" clId="{DB5A3549-9EEF-4A37-B50E-B5337D10623B}" dt="2024-08-22T05:40:14.743" v="1188" actId="255"/>
          <ac:spMkLst>
            <pc:docMk/>
            <pc:sldMk cId="1702785158" sldId="291"/>
            <ac:spMk id="2" creationId="{AC191892-4982-49B7-B15C-DB4D8FD11299}"/>
          </ac:spMkLst>
        </pc:spChg>
      </pc:sldChg>
      <pc:sldChg chg="del">
        <pc:chgData name="" userId="e30d97e594b432f8" providerId="LiveId" clId="{DB5A3549-9EEF-4A37-B50E-B5337D10623B}" dt="2024-08-22T05:41:01.036" v="1189" actId="2696"/>
        <pc:sldMkLst>
          <pc:docMk/>
          <pc:sldMk cId="2719375088" sldId="292"/>
        </pc:sldMkLst>
      </pc:sldChg>
      <pc:sldChg chg="modSp del">
        <pc:chgData name="" userId="e30d97e594b432f8" providerId="LiveId" clId="{DB5A3549-9EEF-4A37-B50E-B5337D10623B}" dt="2024-08-22T07:59:16.092" v="2175" actId="2696"/>
        <pc:sldMkLst>
          <pc:docMk/>
          <pc:sldMk cId="2146318601" sldId="293"/>
        </pc:sldMkLst>
        <pc:spChg chg="mod">
          <ac:chgData name="" userId="e30d97e594b432f8" providerId="LiveId" clId="{DB5A3549-9EEF-4A37-B50E-B5337D10623B}" dt="2024-08-22T07:27:05.662" v="1737" actId="207"/>
          <ac:spMkLst>
            <pc:docMk/>
            <pc:sldMk cId="2146318601" sldId="293"/>
            <ac:spMk id="2" creationId="{3B84C670-95CF-43C6-9115-56BFF3560CA0}"/>
          </ac:spMkLst>
        </pc:spChg>
      </pc:sldChg>
      <pc:sldChg chg="del">
        <pc:chgData name="" userId="e30d97e594b432f8" providerId="LiveId" clId="{DB5A3549-9EEF-4A37-B50E-B5337D10623B}" dt="2024-08-22T07:57:57.172" v="2162" actId="2696"/>
        <pc:sldMkLst>
          <pc:docMk/>
          <pc:sldMk cId="2150370485" sldId="294"/>
        </pc:sldMkLst>
      </pc:sldChg>
      <pc:sldChg chg="addSp modSp add del">
        <pc:chgData name="" userId="e30d97e594b432f8" providerId="LiveId" clId="{DB5A3549-9EEF-4A37-B50E-B5337D10623B}" dt="2024-08-22T07:58:30.097" v="2166" actId="2696"/>
        <pc:sldMkLst>
          <pc:docMk/>
          <pc:sldMk cId="3117091776" sldId="295"/>
        </pc:sldMkLst>
        <pc:spChg chg="add mod">
          <ac:chgData name="" userId="e30d97e594b432f8" providerId="LiveId" clId="{DB5A3549-9EEF-4A37-B50E-B5337D10623B}" dt="2024-08-22T07:19:30.409" v="1672" actId="120"/>
          <ac:spMkLst>
            <pc:docMk/>
            <pc:sldMk cId="3117091776" sldId="295"/>
            <ac:spMk id="2" creationId="{340CC878-C70C-4EA4-B03B-42E0F388EA35}"/>
          </ac:spMkLst>
        </pc:spChg>
      </pc:sldChg>
      <pc:sldChg chg="addSp modSp add del ord">
        <pc:chgData name="" userId="e30d97e594b432f8" providerId="LiveId" clId="{DB5A3549-9EEF-4A37-B50E-B5337D10623B}" dt="2024-08-22T11:43:30.291" v="3318" actId="2696"/>
        <pc:sldMkLst>
          <pc:docMk/>
          <pc:sldMk cId="3811809916" sldId="296"/>
        </pc:sldMkLst>
        <pc:spChg chg="add mod">
          <ac:chgData name="" userId="e30d97e594b432f8" providerId="LiveId" clId="{DB5A3549-9EEF-4A37-B50E-B5337D10623B}" dt="2024-08-22T11:43:26.287" v="3317" actId="20577"/>
          <ac:spMkLst>
            <pc:docMk/>
            <pc:sldMk cId="3811809916" sldId="296"/>
            <ac:spMk id="2" creationId="{8437EDB7-5E4B-4230-BEE8-B4E80B7A0E5A}"/>
          </ac:spMkLst>
        </pc:spChg>
      </pc:sldChg>
      <pc:sldChg chg="addSp delSp modSp add del">
        <pc:chgData name="" userId="e30d97e594b432f8" providerId="LiveId" clId="{DB5A3549-9EEF-4A37-B50E-B5337D10623B}" dt="2024-08-22T07:59:13.129" v="2174" actId="2696"/>
        <pc:sldMkLst>
          <pc:docMk/>
          <pc:sldMk cId="3859900851" sldId="297"/>
        </pc:sldMkLst>
        <pc:spChg chg="add del mod">
          <ac:chgData name="" userId="e30d97e594b432f8" providerId="LiveId" clId="{DB5A3549-9EEF-4A37-B50E-B5337D10623B}" dt="2024-08-21T06:53:55.087" v="140"/>
          <ac:spMkLst>
            <pc:docMk/>
            <pc:sldMk cId="3859900851" sldId="297"/>
            <ac:spMk id="2" creationId="{76F09E1F-EF7E-45FD-B51B-DE74229F3580}"/>
          </ac:spMkLst>
        </pc:spChg>
        <pc:spChg chg="add mod">
          <ac:chgData name="" userId="e30d97e594b432f8" providerId="LiveId" clId="{DB5A3549-9EEF-4A37-B50E-B5337D10623B}" dt="2024-08-21T06:51:25.964" v="55" actId="14100"/>
          <ac:spMkLst>
            <pc:docMk/>
            <pc:sldMk cId="3859900851" sldId="297"/>
            <ac:spMk id="4" creationId="{4B4CF273-3B7F-4203-AF7E-0AF81FC458A6}"/>
          </ac:spMkLst>
        </pc:spChg>
        <pc:spChg chg="add mod">
          <ac:chgData name="" userId="e30d97e594b432f8" providerId="LiveId" clId="{DB5A3549-9EEF-4A37-B50E-B5337D10623B}" dt="2024-08-21T06:53:45.489" v="138" actId="207"/>
          <ac:spMkLst>
            <pc:docMk/>
            <pc:sldMk cId="3859900851" sldId="297"/>
            <ac:spMk id="5" creationId="{442ED9B6-255A-4E84-BA63-6CF2108C8580}"/>
          </ac:spMkLst>
        </pc:spChg>
        <pc:picChg chg="add mod">
          <ac:chgData name="" userId="e30d97e594b432f8" providerId="LiveId" clId="{DB5A3549-9EEF-4A37-B50E-B5337D10623B}" dt="2024-08-21T06:51:06.179" v="52" actId="14100"/>
          <ac:picMkLst>
            <pc:docMk/>
            <pc:sldMk cId="3859900851" sldId="297"/>
            <ac:picMk id="2050" creationId="{D213B2DB-6274-4737-A203-FD2B3E55F8B1}"/>
          </ac:picMkLst>
        </pc:picChg>
      </pc:sldChg>
      <pc:sldChg chg="addSp modSp add">
        <pc:chgData name="" userId="e30d97e594b432f8" providerId="LiveId" clId="{DB5A3549-9EEF-4A37-B50E-B5337D10623B}" dt="2024-08-22T04:52:26.059" v="338" actId="207"/>
        <pc:sldMkLst>
          <pc:docMk/>
          <pc:sldMk cId="3579329224" sldId="298"/>
        </pc:sldMkLst>
        <pc:spChg chg="add mod">
          <ac:chgData name="" userId="e30d97e594b432f8" providerId="LiveId" clId="{DB5A3549-9EEF-4A37-B50E-B5337D10623B}" dt="2024-08-22T04:52:26.059" v="338" actId="207"/>
          <ac:spMkLst>
            <pc:docMk/>
            <pc:sldMk cId="3579329224" sldId="298"/>
            <ac:spMk id="2" creationId="{CB7DF50D-5418-4205-A02C-60B0739E17DE}"/>
          </ac:spMkLst>
        </pc:spChg>
        <pc:picChg chg="add mod">
          <ac:chgData name="" userId="e30d97e594b432f8" providerId="LiveId" clId="{DB5A3549-9EEF-4A37-B50E-B5337D10623B}" dt="2024-08-22T04:48:45.270" v="208" actId="14100"/>
          <ac:picMkLst>
            <pc:docMk/>
            <pc:sldMk cId="3579329224" sldId="298"/>
            <ac:picMk id="6146" creationId="{122230E8-E9CB-4E57-B5E2-4473978C01D7}"/>
          </ac:picMkLst>
        </pc:picChg>
        <pc:picChg chg="add mod">
          <ac:chgData name="" userId="e30d97e594b432f8" providerId="LiveId" clId="{DB5A3549-9EEF-4A37-B50E-B5337D10623B}" dt="2024-08-22T04:49:34.620" v="215" actId="14100"/>
          <ac:picMkLst>
            <pc:docMk/>
            <pc:sldMk cId="3579329224" sldId="298"/>
            <ac:picMk id="6147" creationId="{E5DF6249-6F9F-455A-AE90-8C8F4F87CCB3}"/>
          </ac:picMkLst>
        </pc:picChg>
        <pc:picChg chg="add mod">
          <ac:chgData name="" userId="e30d97e594b432f8" providerId="LiveId" clId="{DB5A3549-9EEF-4A37-B50E-B5337D10623B}" dt="2024-08-22T04:50:24.406" v="222" actId="14100"/>
          <ac:picMkLst>
            <pc:docMk/>
            <pc:sldMk cId="3579329224" sldId="298"/>
            <ac:picMk id="6148" creationId="{21CF71A4-FD74-426F-BE98-7BB38C16C946}"/>
          </ac:picMkLst>
        </pc:picChg>
      </pc:sldChg>
      <pc:sldChg chg="addSp modSp add del">
        <pc:chgData name="" userId="e30d97e594b432f8" providerId="LiveId" clId="{DB5A3549-9EEF-4A37-B50E-B5337D10623B}" dt="2024-08-22T12:25:09.708" v="3397" actId="2696"/>
        <pc:sldMkLst>
          <pc:docMk/>
          <pc:sldMk cId="3633093382" sldId="299"/>
        </pc:sldMkLst>
        <pc:spChg chg="add mod">
          <ac:chgData name="" userId="e30d97e594b432f8" providerId="LiveId" clId="{DB5A3549-9EEF-4A37-B50E-B5337D10623B}" dt="2024-08-22T07:29:16.780" v="1825" actId="20577"/>
          <ac:spMkLst>
            <pc:docMk/>
            <pc:sldMk cId="3633093382" sldId="299"/>
            <ac:spMk id="4" creationId="{5E54B776-D1AB-4788-B9CB-35392FE6615A}"/>
          </ac:spMkLst>
        </pc:spChg>
        <pc:picChg chg="add mod">
          <ac:chgData name="" userId="e30d97e594b432f8" providerId="LiveId" clId="{DB5A3549-9EEF-4A37-B50E-B5337D10623B}" dt="2024-08-22T05:55:09.715" v="1201" actId="14100"/>
          <ac:picMkLst>
            <pc:docMk/>
            <pc:sldMk cId="3633093382" sldId="299"/>
            <ac:picMk id="2" creationId="{D9B78CF0-FF9D-4C92-A909-88EB7378C443}"/>
          </ac:picMkLst>
        </pc:picChg>
        <pc:picChg chg="add mod">
          <ac:chgData name="" userId="e30d97e594b432f8" providerId="LiveId" clId="{DB5A3549-9EEF-4A37-B50E-B5337D10623B}" dt="2024-08-22T05:55:54.060" v="1217" actId="14100"/>
          <ac:picMkLst>
            <pc:docMk/>
            <pc:sldMk cId="3633093382" sldId="299"/>
            <ac:picMk id="3" creationId="{20BCC7CB-3FC0-41D8-B34E-C11CD416AF7A}"/>
          </ac:picMkLst>
        </pc:picChg>
      </pc:sldChg>
      <pc:sldChg chg="addSp delSp modSp add del">
        <pc:chgData name="" userId="e30d97e594b432f8" providerId="LiveId" clId="{DB5A3549-9EEF-4A37-B50E-B5337D10623B}" dt="2024-08-22T12:25:24.713" v="3401" actId="2696"/>
        <pc:sldMkLst>
          <pc:docMk/>
          <pc:sldMk cId="743276559" sldId="300"/>
        </pc:sldMkLst>
        <pc:spChg chg="add del mod">
          <ac:chgData name="" userId="e30d97e594b432f8" providerId="LiveId" clId="{DB5A3549-9EEF-4A37-B50E-B5337D10623B}" dt="2024-08-22T05:12:17.300" v="577"/>
          <ac:spMkLst>
            <pc:docMk/>
            <pc:sldMk cId="743276559" sldId="300"/>
            <ac:spMk id="2" creationId="{163ECE42-F394-4676-88D9-2F4FB8B110D0}"/>
          </ac:spMkLst>
        </pc:spChg>
        <pc:spChg chg="add mod">
          <ac:chgData name="" userId="e30d97e594b432f8" providerId="LiveId" clId="{DB5A3549-9EEF-4A37-B50E-B5337D10623B}" dt="2024-08-22T05:16:09.273" v="689" actId="113"/>
          <ac:spMkLst>
            <pc:docMk/>
            <pc:sldMk cId="743276559" sldId="300"/>
            <ac:spMk id="3" creationId="{7619B463-09EE-4144-81F5-565586F3B9EE}"/>
          </ac:spMkLst>
        </pc:spChg>
        <pc:picChg chg="add mod">
          <ac:chgData name="" userId="e30d97e594b432f8" providerId="LiveId" clId="{DB5A3549-9EEF-4A37-B50E-B5337D10623B}" dt="2024-08-22T05:01:24.444" v="503" actId="1076"/>
          <ac:picMkLst>
            <pc:docMk/>
            <pc:sldMk cId="743276559" sldId="300"/>
            <ac:picMk id="7170" creationId="{75D66A6A-B112-4AAA-8452-313CF6482EDD}"/>
          </ac:picMkLst>
        </pc:picChg>
      </pc:sldChg>
      <pc:sldChg chg="addSp modSp add">
        <pc:chgData name="" userId="e30d97e594b432f8" providerId="LiveId" clId="{DB5A3549-9EEF-4A37-B50E-B5337D10623B}" dt="2024-08-22T05:11:48.382" v="573" actId="20577"/>
        <pc:sldMkLst>
          <pc:docMk/>
          <pc:sldMk cId="4030609730" sldId="301"/>
        </pc:sldMkLst>
        <pc:spChg chg="add mod">
          <ac:chgData name="" userId="e30d97e594b432f8" providerId="LiveId" clId="{DB5A3549-9EEF-4A37-B50E-B5337D10623B}" dt="2024-08-22T05:11:48.382" v="573" actId="20577"/>
          <ac:spMkLst>
            <pc:docMk/>
            <pc:sldMk cId="4030609730" sldId="301"/>
            <ac:spMk id="4" creationId="{1983F716-16FC-4D23-BAE8-103CBA3ECF91}"/>
          </ac:spMkLst>
        </pc:spChg>
        <pc:picChg chg="add mod">
          <ac:chgData name="" userId="e30d97e594b432f8" providerId="LiveId" clId="{DB5A3549-9EEF-4A37-B50E-B5337D10623B}" dt="2024-08-22T05:08:47.137" v="508" actId="14100"/>
          <ac:picMkLst>
            <pc:docMk/>
            <pc:sldMk cId="4030609730" sldId="301"/>
            <ac:picMk id="3" creationId="{9EAD8414-E805-498E-9BD7-404B6240FA26}"/>
          </ac:picMkLst>
        </pc:picChg>
      </pc:sldChg>
      <pc:sldChg chg="addSp modSp add ord">
        <pc:chgData name="" userId="e30d97e594b432f8" providerId="LiveId" clId="{DB5A3549-9EEF-4A37-B50E-B5337D10623B}" dt="2024-08-22T05:21:44.144" v="801"/>
        <pc:sldMkLst>
          <pc:docMk/>
          <pc:sldMk cId="2515536708" sldId="302"/>
        </pc:sldMkLst>
        <pc:spChg chg="add mod">
          <ac:chgData name="" userId="e30d97e594b432f8" providerId="LiveId" clId="{DB5A3549-9EEF-4A37-B50E-B5337D10623B}" dt="2024-08-22T05:21:23.229" v="800" actId="207"/>
          <ac:spMkLst>
            <pc:docMk/>
            <pc:sldMk cId="2515536708" sldId="302"/>
            <ac:spMk id="2" creationId="{5B26FB28-E025-47E7-9A82-5FBC9205F1A7}"/>
          </ac:spMkLst>
        </pc:spChg>
        <pc:picChg chg="add mod">
          <ac:chgData name="" userId="e30d97e594b432f8" providerId="LiveId" clId="{DB5A3549-9EEF-4A37-B50E-B5337D10623B}" dt="2024-08-22T05:19:05.911" v="700" actId="1076"/>
          <ac:picMkLst>
            <pc:docMk/>
            <pc:sldMk cId="2515536708" sldId="302"/>
            <ac:picMk id="8194" creationId="{A997D03F-C66B-4025-999F-DF046C4C97C6}"/>
          </ac:picMkLst>
        </pc:picChg>
      </pc:sldChg>
      <pc:sldChg chg="addSp delSp modSp add">
        <pc:chgData name="" userId="e30d97e594b432f8" providerId="LiveId" clId="{DB5A3549-9EEF-4A37-B50E-B5337D10623B}" dt="2024-08-22T05:29:26.631" v="946" actId="20577"/>
        <pc:sldMkLst>
          <pc:docMk/>
          <pc:sldMk cId="2150989573" sldId="303"/>
        </pc:sldMkLst>
        <pc:spChg chg="add mod">
          <ac:chgData name="" userId="e30d97e594b432f8" providerId="LiveId" clId="{DB5A3549-9EEF-4A37-B50E-B5337D10623B}" dt="2024-08-22T05:26:06.604" v="819" actId="14100"/>
          <ac:spMkLst>
            <pc:docMk/>
            <pc:sldMk cId="2150989573" sldId="303"/>
            <ac:spMk id="9" creationId="{39FE2265-A263-4250-A807-0DA107E6DF38}"/>
          </ac:spMkLst>
        </pc:spChg>
        <pc:spChg chg="add mod">
          <ac:chgData name="" userId="e30d97e594b432f8" providerId="LiveId" clId="{DB5A3549-9EEF-4A37-B50E-B5337D10623B}" dt="2024-08-22T05:26:50.936" v="827" actId="14100"/>
          <ac:spMkLst>
            <pc:docMk/>
            <pc:sldMk cId="2150989573" sldId="303"/>
            <ac:spMk id="10" creationId="{A4D0ABE6-2DDC-4E77-889B-1B909FF18646}"/>
          </ac:spMkLst>
        </pc:spChg>
        <pc:spChg chg="add mod">
          <ac:chgData name="" userId="e30d97e594b432f8" providerId="LiveId" clId="{DB5A3549-9EEF-4A37-B50E-B5337D10623B}" dt="2024-08-22T05:29:26.631" v="946" actId="20577"/>
          <ac:spMkLst>
            <pc:docMk/>
            <pc:sldMk cId="2150989573" sldId="303"/>
            <ac:spMk id="15" creationId="{8C6BF818-D133-4551-A41D-B10ECB4AF8A7}"/>
          </ac:spMkLst>
        </pc:spChg>
        <pc:picChg chg="add mod">
          <ac:chgData name="" userId="e30d97e594b432f8" providerId="LiveId" clId="{DB5A3549-9EEF-4A37-B50E-B5337D10623B}" dt="2024-08-22T05:24:22.768" v="807" actId="1076"/>
          <ac:picMkLst>
            <pc:docMk/>
            <pc:sldMk cId="2150989573" sldId="303"/>
            <ac:picMk id="2" creationId="{3829AFE6-B433-4F12-9688-5510DC63E11E}"/>
          </ac:picMkLst>
        </pc:picChg>
        <pc:cxnChg chg="add del mod">
          <ac:chgData name="" userId="e30d97e594b432f8" providerId="LiveId" clId="{DB5A3549-9EEF-4A37-B50E-B5337D10623B}" dt="2024-08-22T05:26:14.040" v="820" actId="478"/>
          <ac:cxnSpMkLst>
            <pc:docMk/>
            <pc:sldMk cId="2150989573" sldId="303"/>
            <ac:cxnSpMk id="4" creationId="{017D2E06-550F-4B1A-A1DE-5840CB9D2604}"/>
          </ac:cxnSpMkLst>
        </pc:cxnChg>
        <pc:cxnChg chg="add mod">
          <ac:chgData name="" userId="e30d97e594b432f8" providerId="LiveId" clId="{DB5A3549-9EEF-4A37-B50E-B5337D10623B}" dt="2024-08-22T05:27:13.654" v="830" actId="14100"/>
          <ac:cxnSpMkLst>
            <pc:docMk/>
            <pc:sldMk cId="2150989573" sldId="303"/>
            <ac:cxnSpMk id="12" creationId="{E21D3BA4-4310-4C18-B16D-43327CFF4953}"/>
          </ac:cxnSpMkLst>
        </pc:cxnChg>
      </pc:sldChg>
      <pc:sldChg chg="addSp modSp add">
        <pc:chgData name="" userId="e30d97e594b432f8" providerId="LiveId" clId="{DB5A3549-9EEF-4A37-B50E-B5337D10623B}" dt="2024-08-22T05:36:16.633" v="1135" actId="123"/>
        <pc:sldMkLst>
          <pc:docMk/>
          <pc:sldMk cId="2719273784" sldId="304"/>
        </pc:sldMkLst>
        <pc:spChg chg="add mod">
          <ac:chgData name="" userId="e30d97e594b432f8" providerId="LiveId" clId="{DB5A3549-9EEF-4A37-B50E-B5337D10623B}" dt="2024-08-22T05:36:16.633" v="1135" actId="123"/>
          <ac:spMkLst>
            <pc:docMk/>
            <pc:sldMk cId="2719273784" sldId="304"/>
            <ac:spMk id="5" creationId="{E2C0E7C6-E6B5-4F40-A424-3230C3B7B27B}"/>
          </ac:spMkLst>
        </pc:spChg>
        <pc:picChg chg="add mod">
          <ac:chgData name="" userId="e30d97e594b432f8" providerId="LiveId" clId="{DB5A3549-9EEF-4A37-B50E-B5337D10623B}" dt="2024-08-22T05:32:12.696" v="966" actId="1076"/>
          <ac:picMkLst>
            <pc:docMk/>
            <pc:sldMk cId="2719273784" sldId="304"/>
            <ac:picMk id="2" creationId="{8E2E135E-1C88-42DC-9A7E-CFA692114370}"/>
          </ac:picMkLst>
        </pc:picChg>
        <pc:picChg chg="add mod">
          <ac:chgData name="" userId="e30d97e594b432f8" providerId="LiveId" clId="{DB5A3549-9EEF-4A37-B50E-B5337D10623B}" dt="2024-08-22T05:32:09.368" v="965" actId="1076"/>
          <ac:picMkLst>
            <pc:docMk/>
            <pc:sldMk cId="2719273784" sldId="304"/>
            <ac:picMk id="3" creationId="{123C8821-A9DD-43F8-916E-5D4EDE85947C}"/>
          </ac:picMkLst>
        </pc:picChg>
        <pc:picChg chg="add mod">
          <ac:chgData name="" userId="e30d97e594b432f8" providerId="LiveId" clId="{DB5A3549-9EEF-4A37-B50E-B5337D10623B}" dt="2024-08-22T05:32:04.151" v="964" actId="1076"/>
          <ac:picMkLst>
            <pc:docMk/>
            <pc:sldMk cId="2719273784" sldId="304"/>
            <ac:picMk id="4" creationId="{02857044-017C-41D9-8AC1-7FF8DA9AC0B4}"/>
          </ac:picMkLst>
        </pc:picChg>
      </pc:sldChg>
      <pc:sldChg chg="addSp modSp add">
        <pc:chgData name="" userId="e30d97e594b432f8" providerId="LiveId" clId="{DB5A3549-9EEF-4A37-B50E-B5337D10623B}" dt="2024-08-22T05:38:28.704" v="1186" actId="207"/>
        <pc:sldMkLst>
          <pc:docMk/>
          <pc:sldMk cId="117218629" sldId="305"/>
        </pc:sldMkLst>
        <pc:spChg chg="add mod">
          <ac:chgData name="" userId="e30d97e594b432f8" providerId="LiveId" clId="{DB5A3549-9EEF-4A37-B50E-B5337D10623B}" dt="2024-08-22T05:38:28.704" v="1186" actId="207"/>
          <ac:spMkLst>
            <pc:docMk/>
            <pc:sldMk cId="117218629" sldId="305"/>
            <ac:spMk id="3" creationId="{8883DB84-6A5A-4ED8-865D-D210DF2277D0}"/>
          </ac:spMkLst>
        </pc:spChg>
        <pc:picChg chg="add mod">
          <ac:chgData name="" userId="e30d97e594b432f8" providerId="LiveId" clId="{DB5A3549-9EEF-4A37-B50E-B5337D10623B}" dt="2024-08-22T05:37:24.366" v="1139" actId="14100"/>
          <ac:picMkLst>
            <pc:docMk/>
            <pc:sldMk cId="117218629" sldId="305"/>
            <ac:picMk id="2" creationId="{844B538E-E1AE-40F8-9DDE-20AEA8767285}"/>
          </ac:picMkLst>
        </pc:picChg>
      </pc:sldChg>
      <pc:sldChg chg="addSp delSp modSp add del">
        <pc:chgData name="" userId="e30d97e594b432f8" providerId="LiveId" clId="{DB5A3549-9EEF-4A37-B50E-B5337D10623B}" dt="2024-08-22T08:03:39.794" v="2207" actId="2696"/>
        <pc:sldMkLst>
          <pc:docMk/>
          <pc:sldMk cId="2731271891" sldId="306"/>
        </pc:sldMkLst>
        <pc:spChg chg="add del mod">
          <ac:chgData name="" userId="e30d97e594b432f8" providerId="LiveId" clId="{DB5A3549-9EEF-4A37-B50E-B5337D10623B}" dt="2024-08-22T06:16:56.174" v="1353"/>
          <ac:spMkLst>
            <pc:docMk/>
            <pc:sldMk cId="2731271891" sldId="306"/>
            <ac:spMk id="2" creationId="{669C0823-EC2F-4924-829E-672E031960EE}"/>
          </ac:spMkLst>
        </pc:spChg>
        <pc:spChg chg="add mod">
          <ac:chgData name="" userId="e30d97e594b432f8" providerId="LiveId" clId="{DB5A3549-9EEF-4A37-B50E-B5337D10623B}" dt="2024-08-22T07:22:46.574" v="1675" actId="14100"/>
          <ac:spMkLst>
            <pc:docMk/>
            <pc:sldMk cId="2731271891" sldId="306"/>
            <ac:spMk id="3" creationId="{24581C37-CFF3-4B84-ADDD-EB3065A981E7}"/>
          </ac:spMkLst>
        </pc:spChg>
        <pc:picChg chg="add mod">
          <ac:chgData name="" userId="e30d97e594b432f8" providerId="LiveId" clId="{DB5A3549-9EEF-4A37-B50E-B5337D10623B}" dt="2024-08-22T06:13:27.734" v="1248" actId="1076"/>
          <ac:picMkLst>
            <pc:docMk/>
            <pc:sldMk cId="2731271891" sldId="306"/>
            <ac:picMk id="10242" creationId="{F5BD1E85-5811-4F01-A99B-622593CC414E}"/>
          </ac:picMkLst>
        </pc:picChg>
      </pc:sldChg>
      <pc:sldChg chg="addSp modSp add">
        <pc:chgData name="" userId="e30d97e594b432f8" providerId="LiveId" clId="{DB5A3549-9EEF-4A37-B50E-B5337D10623B}" dt="2024-08-22T09:30:04.948" v="2218" actId="1076"/>
        <pc:sldMkLst>
          <pc:docMk/>
          <pc:sldMk cId="2084296793" sldId="307"/>
        </pc:sldMkLst>
        <pc:spChg chg="add mod">
          <ac:chgData name="" userId="e30d97e594b432f8" providerId="LiveId" clId="{DB5A3549-9EEF-4A37-B50E-B5337D10623B}" dt="2024-08-22T09:30:04.948" v="2218" actId="1076"/>
          <ac:spMkLst>
            <pc:docMk/>
            <pc:sldMk cId="2084296793" sldId="307"/>
            <ac:spMk id="2" creationId="{0F6D116D-2F17-4AB9-9668-CC5080B773DB}"/>
          </ac:spMkLst>
        </pc:spChg>
        <pc:picChg chg="add mod">
          <ac:chgData name="" userId="e30d97e594b432f8" providerId="LiveId" clId="{DB5A3549-9EEF-4A37-B50E-B5337D10623B}" dt="2024-08-22T07:09:46.238" v="1546" actId="14100"/>
          <ac:picMkLst>
            <pc:docMk/>
            <pc:sldMk cId="2084296793" sldId="307"/>
            <ac:picMk id="11266" creationId="{36186C8C-E6D3-4FE5-AA72-ABCE6C6D60A8}"/>
          </ac:picMkLst>
        </pc:picChg>
      </pc:sldChg>
      <pc:sldChg chg="addSp modSp add del">
        <pc:chgData name="" userId="e30d97e594b432f8" providerId="LiveId" clId="{DB5A3549-9EEF-4A37-B50E-B5337D10623B}" dt="2024-08-22T08:00:10.177" v="2179" actId="2696"/>
        <pc:sldMkLst>
          <pc:docMk/>
          <pc:sldMk cId="171134893" sldId="308"/>
        </pc:sldMkLst>
        <pc:spChg chg="add mod">
          <ac:chgData name="" userId="e30d97e594b432f8" providerId="LiveId" clId="{DB5A3549-9EEF-4A37-B50E-B5337D10623B}" dt="2024-08-22T07:02:15.168" v="1401" actId="207"/>
          <ac:spMkLst>
            <pc:docMk/>
            <pc:sldMk cId="171134893" sldId="308"/>
            <ac:spMk id="6" creationId="{BC6A3929-FBAC-45CA-A7CE-6CEC6CFCDCA3}"/>
          </ac:spMkLst>
        </pc:spChg>
        <pc:picChg chg="add mod">
          <ac:chgData name="" userId="e30d97e594b432f8" providerId="LiveId" clId="{DB5A3549-9EEF-4A37-B50E-B5337D10623B}" dt="2024-08-22T07:00:41.387" v="1365" actId="14100"/>
          <ac:picMkLst>
            <pc:docMk/>
            <pc:sldMk cId="171134893" sldId="308"/>
            <ac:picMk id="3" creationId="{1A461577-FF7C-4750-829D-F22B1B6EB87F}"/>
          </ac:picMkLst>
        </pc:picChg>
        <pc:picChg chg="add mod">
          <ac:chgData name="" userId="e30d97e594b432f8" providerId="LiveId" clId="{DB5A3549-9EEF-4A37-B50E-B5337D10623B}" dt="2024-08-22T07:01:12.961" v="1367" actId="14100"/>
          <ac:picMkLst>
            <pc:docMk/>
            <pc:sldMk cId="171134893" sldId="308"/>
            <ac:picMk id="5" creationId="{D222E638-BCE2-4B9E-80C4-1085F9049DA4}"/>
          </ac:picMkLst>
        </pc:picChg>
      </pc:sldChg>
      <pc:sldChg chg="addSp modSp add">
        <pc:chgData name="" userId="e30d97e594b432f8" providerId="LiveId" clId="{DB5A3549-9EEF-4A37-B50E-B5337D10623B}" dt="2024-08-22T07:14:20.454" v="1657" actId="1076"/>
        <pc:sldMkLst>
          <pc:docMk/>
          <pc:sldMk cId="400815409" sldId="309"/>
        </pc:sldMkLst>
        <pc:spChg chg="add mod">
          <ac:chgData name="" userId="e30d97e594b432f8" providerId="LiveId" clId="{DB5A3549-9EEF-4A37-B50E-B5337D10623B}" dt="2024-08-22T07:14:20.454" v="1657" actId="1076"/>
          <ac:spMkLst>
            <pc:docMk/>
            <pc:sldMk cId="400815409" sldId="309"/>
            <ac:spMk id="3" creationId="{963DD3C0-A420-41DC-B694-534803E8843E}"/>
          </ac:spMkLst>
        </pc:spChg>
        <pc:picChg chg="add mod">
          <ac:chgData name="" userId="e30d97e594b432f8" providerId="LiveId" clId="{DB5A3549-9EEF-4A37-B50E-B5337D10623B}" dt="2024-08-22T07:06:14.807" v="1406" actId="1076"/>
          <ac:picMkLst>
            <pc:docMk/>
            <pc:sldMk cId="400815409" sldId="309"/>
            <ac:picMk id="2" creationId="{0909DB72-489C-48BF-88BA-F46DFE07B0C6}"/>
          </ac:picMkLst>
        </pc:picChg>
      </pc:sldChg>
      <pc:sldChg chg="addSp delSp modSp add">
        <pc:chgData name="" userId="e30d97e594b432f8" providerId="LiveId" clId="{DB5A3549-9EEF-4A37-B50E-B5337D10623B}" dt="2024-08-22T08:03:04.702" v="2205" actId="478"/>
        <pc:sldMkLst>
          <pc:docMk/>
          <pc:sldMk cId="1586059879" sldId="310"/>
        </pc:sldMkLst>
        <pc:spChg chg="add del mod">
          <ac:chgData name="" userId="e30d97e594b432f8" providerId="LiveId" clId="{DB5A3549-9EEF-4A37-B50E-B5337D10623B}" dt="2024-08-22T07:35:36.568" v="1848"/>
          <ac:spMkLst>
            <pc:docMk/>
            <pc:sldMk cId="1586059879" sldId="310"/>
            <ac:spMk id="2" creationId="{929FE239-29D5-424D-A533-F2BC2C1F77B6}"/>
          </ac:spMkLst>
        </pc:spChg>
        <pc:spChg chg="add del mod">
          <ac:chgData name="" userId="e30d97e594b432f8" providerId="LiveId" clId="{DB5A3549-9EEF-4A37-B50E-B5337D10623B}" dt="2024-08-22T08:02:59.598" v="2203" actId="478"/>
          <ac:spMkLst>
            <pc:docMk/>
            <pc:sldMk cId="1586059879" sldId="310"/>
            <ac:spMk id="3" creationId="{D5A49E66-1B2B-4C54-9459-69416C76A5ED}"/>
          </ac:spMkLst>
        </pc:spChg>
        <pc:spChg chg="add del mod">
          <ac:chgData name="" userId="e30d97e594b432f8" providerId="LiveId" clId="{DB5A3549-9EEF-4A37-B50E-B5337D10623B}" dt="2024-08-22T08:03:04.702" v="2205" actId="478"/>
          <ac:spMkLst>
            <pc:docMk/>
            <pc:sldMk cId="1586059879" sldId="310"/>
            <ac:spMk id="4" creationId="{976C8B0D-7DBB-4B68-924C-1F6F55259E31}"/>
          </ac:spMkLst>
        </pc:spChg>
        <pc:spChg chg="add del mod">
          <ac:chgData name="" userId="e30d97e594b432f8" providerId="LiveId" clId="{DB5A3549-9EEF-4A37-B50E-B5337D10623B}" dt="2024-08-22T08:02:54.881" v="2202" actId="478"/>
          <ac:spMkLst>
            <pc:docMk/>
            <pc:sldMk cId="1586059879" sldId="310"/>
            <ac:spMk id="5" creationId="{325B6F7F-1920-4C76-9E5F-B625763CD6B0}"/>
          </ac:spMkLst>
        </pc:spChg>
        <pc:spChg chg="add mod">
          <ac:chgData name="" userId="e30d97e594b432f8" providerId="LiveId" clId="{DB5A3549-9EEF-4A37-B50E-B5337D10623B}" dt="2024-08-22T08:02:46.717" v="2200" actId="14100"/>
          <ac:spMkLst>
            <pc:docMk/>
            <pc:sldMk cId="1586059879" sldId="310"/>
            <ac:spMk id="6" creationId="{1F5159B5-8675-472D-91CC-9EA99A82BE99}"/>
          </ac:spMkLst>
        </pc:spChg>
      </pc:sldChg>
      <pc:sldChg chg="add del">
        <pc:chgData name="" userId="e30d97e594b432f8" providerId="LiveId" clId="{DB5A3549-9EEF-4A37-B50E-B5337D10623B}" dt="2024-08-22T07:58:14.807" v="2164"/>
        <pc:sldMkLst>
          <pc:docMk/>
          <pc:sldMk cId="1219218918" sldId="311"/>
        </pc:sldMkLst>
      </pc:sldChg>
      <pc:sldChg chg="addSp modSp add">
        <pc:chgData name="" userId="e30d97e594b432f8" providerId="LiveId" clId="{DB5A3549-9EEF-4A37-B50E-B5337D10623B}" dt="2024-08-22T08:07:49.920" v="2217" actId="14100"/>
        <pc:sldMkLst>
          <pc:docMk/>
          <pc:sldMk cId="1412289240" sldId="311"/>
        </pc:sldMkLst>
        <pc:spChg chg="add mod">
          <ac:chgData name="" userId="e30d97e594b432f8" providerId="LiveId" clId="{DB5A3549-9EEF-4A37-B50E-B5337D10623B}" dt="2024-08-22T08:04:35.640" v="2212" actId="14100"/>
          <ac:spMkLst>
            <pc:docMk/>
            <pc:sldMk cId="1412289240" sldId="311"/>
            <ac:spMk id="2" creationId="{84DA0C70-763B-4A5E-9256-1BB72D5E7060}"/>
          </ac:spMkLst>
        </pc:spChg>
        <pc:picChg chg="add mod">
          <ac:chgData name="" userId="e30d97e594b432f8" providerId="LiveId" clId="{DB5A3549-9EEF-4A37-B50E-B5337D10623B}" dt="2024-08-22T08:07:49.920" v="2217" actId="14100"/>
          <ac:picMkLst>
            <pc:docMk/>
            <pc:sldMk cId="1412289240" sldId="311"/>
            <ac:picMk id="4" creationId="{7BF6ACF4-2B3C-41B7-B933-B1BD032BF495}"/>
          </ac:picMkLst>
        </pc:picChg>
      </pc:sldChg>
      <pc:sldChg chg="addSp modSp add">
        <pc:chgData name="" userId="e30d97e594b432f8" providerId="LiveId" clId="{DB5A3549-9EEF-4A37-B50E-B5337D10623B}" dt="2024-08-23T05:06:06.260" v="3467" actId="20577"/>
        <pc:sldMkLst>
          <pc:docMk/>
          <pc:sldMk cId="2123424252" sldId="312"/>
        </pc:sldMkLst>
        <pc:spChg chg="add mod">
          <ac:chgData name="" userId="e30d97e594b432f8" providerId="LiveId" clId="{DB5A3549-9EEF-4A37-B50E-B5337D10623B}" dt="2024-08-23T05:06:06.260" v="3467" actId="20577"/>
          <ac:spMkLst>
            <pc:docMk/>
            <pc:sldMk cId="2123424252" sldId="312"/>
            <ac:spMk id="2" creationId="{C5458233-5215-43DF-B8CF-F63D7BC58969}"/>
          </ac:spMkLst>
        </pc:spChg>
        <pc:spChg chg="add mod">
          <ac:chgData name="" userId="e30d97e594b432f8" providerId="LiveId" clId="{DB5A3549-9EEF-4A37-B50E-B5337D10623B}" dt="2024-08-22T09:34:21.349" v="2233" actId="14100"/>
          <ac:spMkLst>
            <pc:docMk/>
            <pc:sldMk cId="2123424252" sldId="312"/>
            <ac:spMk id="3" creationId="{937F72CF-2059-413B-B0BD-6EF3B4F3BE24}"/>
          </ac:spMkLst>
        </pc:spChg>
        <pc:picChg chg="add mod">
          <ac:chgData name="" userId="e30d97e594b432f8" providerId="LiveId" clId="{DB5A3549-9EEF-4A37-B50E-B5337D10623B}" dt="2024-08-22T11:05:28.548" v="2831" actId="571"/>
          <ac:picMkLst>
            <pc:docMk/>
            <pc:sldMk cId="2123424252" sldId="312"/>
            <ac:picMk id="5" creationId="{E486892D-8764-478C-A69B-37BA68083A97}"/>
          </ac:picMkLst>
        </pc:picChg>
        <pc:picChg chg="add mod">
          <ac:chgData name="" userId="e30d97e594b432f8" providerId="LiveId" clId="{DB5A3549-9EEF-4A37-B50E-B5337D10623B}" dt="2024-08-22T11:05:24.697" v="2830" actId="1076"/>
          <ac:picMkLst>
            <pc:docMk/>
            <pc:sldMk cId="2123424252" sldId="312"/>
            <ac:picMk id="2050" creationId="{396F988B-3BAB-4EEE-A80B-D52B01D39AA1}"/>
          </ac:picMkLst>
        </pc:picChg>
      </pc:sldChg>
      <pc:sldChg chg="addSp modSp add">
        <pc:chgData name="" userId="e30d97e594b432f8" providerId="LiveId" clId="{DB5A3549-9EEF-4A37-B50E-B5337D10623B}" dt="2024-08-22T09:43:35.379" v="2253" actId="14100"/>
        <pc:sldMkLst>
          <pc:docMk/>
          <pc:sldMk cId="1948791288" sldId="313"/>
        </pc:sldMkLst>
        <pc:spChg chg="add mod">
          <ac:chgData name="" userId="e30d97e594b432f8" providerId="LiveId" clId="{DB5A3549-9EEF-4A37-B50E-B5337D10623B}" dt="2024-08-22T09:41:37.283" v="2246" actId="255"/>
          <ac:spMkLst>
            <pc:docMk/>
            <pc:sldMk cId="1948791288" sldId="313"/>
            <ac:spMk id="4" creationId="{1D45F581-07B1-410E-BF8B-38B6A2574940}"/>
          </ac:spMkLst>
        </pc:spChg>
        <pc:spChg chg="add mod">
          <ac:chgData name="" userId="e30d97e594b432f8" providerId="LiveId" clId="{DB5A3549-9EEF-4A37-B50E-B5337D10623B}" dt="2024-08-22T09:42:56.965" v="2248" actId="1076"/>
          <ac:spMkLst>
            <pc:docMk/>
            <pc:sldMk cId="1948791288" sldId="313"/>
            <ac:spMk id="5" creationId="{36B19C97-B0D3-40F6-8680-F7F763CA1429}"/>
          </ac:spMkLst>
        </pc:spChg>
        <pc:picChg chg="add mod">
          <ac:chgData name="" userId="e30d97e594b432f8" providerId="LiveId" clId="{DB5A3549-9EEF-4A37-B50E-B5337D10623B}" dt="2024-08-22T09:35:57.417" v="2242" actId="14100"/>
          <ac:picMkLst>
            <pc:docMk/>
            <pc:sldMk cId="1948791288" sldId="313"/>
            <ac:picMk id="3" creationId="{2F496F5D-0433-4CF1-828E-5192639A36CF}"/>
          </ac:picMkLst>
        </pc:picChg>
        <pc:picChg chg="add mod">
          <ac:chgData name="" userId="e30d97e594b432f8" providerId="LiveId" clId="{DB5A3549-9EEF-4A37-B50E-B5337D10623B}" dt="2024-08-22T09:43:35.379" v="2253" actId="14100"/>
          <ac:picMkLst>
            <pc:docMk/>
            <pc:sldMk cId="1948791288" sldId="313"/>
            <ac:picMk id="3075" creationId="{55AADE40-82CF-44E7-8F74-65185C6F8316}"/>
          </ac:picMkLst>
        </pc:picChg>
      </pc:sldChg>
      <pc:sldChg chg="addSp delSp modSp add ord">
        <pc:chgData name="" userId="e30d97e594b432f8" providerId="LiveId" clId="{DB5A3549-9EEF-4A37-B50E-B5337D10623B}" dt="2024-08-22T12:04:24.191" v="3379" actId="14100"/>
        <pc:sldMkLst>
          <pc:docMk/>
          <pc:sldMk cId="154301385" sldId="314"/>
        </pc:sldMkLst>
        <pc:spChg chg="add mod">
          <ac:chgData name="" userId="e30d97e594b432f8" providerId="LiveId" clId="{DB5A3549-9EEF-4A37-B50E-B5337D10623B}" dt="2024-08-22T12:04:24.191" v="3379" actId="14100"/>
          <ac:spMkLst>
            <pc:docMk/>
            <pc:sldMk cId="154301385" sldId="314"/>
            <ac:spMk id="2" creationId="{5290D17B-F766-4BDF-BF9A-9D10D94FB1BC}"/>
          </ac:spMkLst>
        </pc:spChg>
        <pc:spChg chg="add del mod">
          <ac:chgData name="" userId="e30d97e594b432f8" providerId="LiveId" clId="{DB5A3549-9EEF-4A37-B50E-B5337D10623B}" dt="2024-08-22T09:48:27.130" v="2343" actId="14100"/>
          <ac:spMkLst>
            <pc:docMk/>
            <pc:sldMk cId="154301385" sldId="314"/>
            <ac:spMk id="3" creationId="{CD432643-911E-4670-9CAC-82B74DC214E8}"/>
          </ac:spMkLst>
        </pc:spChg>
        <pc:picChg chg="add mod">
          <ac:chgData name="" userId="e30d97e594b432f8" providerId="LiveId" clId="{DB5A3549-9EEF-4A37-B50E-B5337D10623B}" dt="2024-08-22T09:49:31.274" v="2348" actId="1076"/>
          <ac:picMkLst>
            <pc:docMk/>
            <pc:sldMk cId="154301385" sldId="314"/>
            <ac:picMk id="4098" creationId="{4951DBEB-6DB9-49A6-9DF3-E6BA14560C62}"/>
          </ac:picMkLst>
        </pc:picChg>
        <pc:picChg chg="add mod">
          <ac:chgData name="" userId="e30d97e594b432f8" providerId="LiveId" clId="{DB5A3549-9EEF-4A37-B50E-B5337D10623B}" dt="2024-08-22T09:49:56.493" v="2352" actId="14100"/>
          <ac:picMkLst>
            <pc:docMk/>
            <pc:sldMk cId="154301385" sldId="314"/>
            <ac:picMk id="4099" creationId="{9CFFB5D2-B204-4E5B-B885-CE066685D5F9}"/>
          </ac:picMkLst>
        </pc:picChg>
      </pc:sldChg>
      <pc:sldChg chg="addSp modSp add">
        <pc:chgData name="" userId="e30d97e594b432f8" providerId="LiveId" clId="{DB5A3549-9EEF-4A37-B50E-B5337D10623B}" dt="2024-08-22T09:52:36.931" v="2368" actId="1076"/>
        <pc:sldMkLst>
          <pc:docMk/>
          <pc:sldMk cId="4199169202" sldId="315"/>
        </pc:sldMkLst>
        <pc:spChg chg="add mod">
          <ac:chgData name="" userId="e30d97e594b432f8" providerId="LiveId" clId="{DB5A3549-9EEF-4A37-B50E-B5337D10623B}" dt="2024-08-22T09:51:17.711" v="2357" actId="207"/>
          <ac:spMkLst>
            <pc:docMk/>
            <pc:sldMk cId="4199169202" sldId="315"/>
            <ac:spMk id="2" creationId="{A6B18F18-75A8-4643-B799-A48291074699}"/>
          </ac:spMkLst>
        </pc:spChg>
        <pc:picChg chg="add mod">
          <ac:chgData name="" userId="e30d97e594b432f8" providerId="LiveId" clId="{DB5A3549-9EEF-4A37-B50E-B5337D10623B}" dt="2024-08-22T09:52:00.168" v="2363" actId="14100"/>
          <ac:picMkLst>
            <pc:docMk/>
            <pc:sldMk cId="4199169202" sldId="315"/>
            <ac:picMk id="5122" creationId="{D1E12B02-93C5-48AA-8FB3-7860B6171B72}"/>
          </ac:picMkLst>
        </pc:picChg>
        <pc:picChg chg="add mod">
          <ac:chgData name="" userId="e30d97e594b432f8" providerId="LiveId" clId="{DB5A3549-9EEF-4A37-B50E-B5337D10623B}" dt="2024-08-22T09:52:36.931" v="2368" actId="1076"/>
          <ac:picMkLst>
            <pc:docMk/>
            <pc:sldMk cId="4199169202" sldId="315"/>
            <ac:picMk id="5123" creationId="{47BD5757-FBB5-4C39-A52A-0B0786626AD0}"/>
          </ac:picMkLst>
        </pc:picChg>
      </pc:sldChg>
      <pc:sldChg chg="addSp modSp add">
        <pc:chgData name="" userId="e30d97e594b432f8" providerId="LiveId" clId="{DB5A3549-9EEF-4A37-B50E-B5337D10623B}" dt="2024-08-23T05:07:08.658" v="3477" actId="20577"/>
        <pc:sldMkLst>
          <pc:docMk/>
          <pc:sldMk cId="786620567" sldId="316"/>
        </pc:sldMkLst>
        <pc:spChg chg="add mod">
          <ac:chgData name="" userId="e30d97e594b432f8" providerId="LiveId" clId="{DB5A3549-9EEF-4A37-B50E-B5337D10623B}" dt="2024-08-23T05:07:08.658" v="3477" actId="20577"/>
          <ac:spMkLst>
            <pc:docMk/>
            <pc:sldMk cId="786620567" sldId="316"/>
            <ac:spMk id="2" creationId="{B44D0D78-B569-4BF4-B958-B0D5416CA846}"/>
          </ac:spMkLst>
        </pc:spChg>
        <pc:spChg chg="add mod">
          <ac:chgData name="" userId="e30d97e594b432f8" providerId="LiveId" clId="{DB5A3549-9EEF-4A37-B50E-B5337D10623B}" dt="2024-08-22T09:54:48.395" v="2388" actId="255"/>
          <ac:spMkLst>
            <pc:docMk/>
            <pc:sldMk cId="786620567" sldId="316"/>
            <ac:spMk id="3" creationId="{6FB2EC4C-6181-4933-B368-48761E46C640}"/>
          </ac:spMkLst>
        </pc:spChg>
        <pc:picChg chg="add mod">
          <ac:chgData name="" userId="e30d97e594b432f8" providerId="LiveId" clId="{DB5A3549-9EEF-4A37-B50E-B5337D10623B}" dt="2024-08-22T09:55:55.486" v="2393" actId="14100"/>
          <ac:picMkLst>
            <pc:docMk/>
            <pc:sldMk cId="786620567" sldId="316"/>
            <ac:picMk id="6146" creationId="{1FBDABFF-D4E7-41BC-9246-26B25303017D}"/>
          </ac:picMkLst>
        </pc:picChg>
      </pc:sldChg>
      <pc:sldChg chg="addSp modSp add">
        <pc:chgData name="" userId="e30d97e594b432f8" providerId="LiveId" clId="{DB5A3549-9EEF-4A37-B50E-B5337D10623B}" dt="2024-08-22T10:10:38.378" v="2461" actId="20577"/>
        <pc:sldMkLst>
          <pc:docMk/>
          <pc:sldMk cId="2102587719" sldId="317"/>
        </pc:sldMkLst>
        <pc:spChg chg="add mod">
          <ac:chgData name="" userId="e30d97e594b432f8" providerId="LiveId" clId="{DB5A3549-9EEF-4A37-B50E-B5337D10623B}" dt="2024-08-22T09:57:25.132" v="2399" actId="14100"/>
          <ac:spMkLst>
            <pc:docMk/>
            <pc:sldMk cId="2102587719" sldId="317"/>
            <ac:spMk id="2" creationId="{A5B98DAB-D6C4-4AC5-A743-19A3257F096C}"/>
          </ac:spMkLst>
        </pc:spChg>
        <pc:spChg chg="add mod">
          <ac:chgData name="" userId="e30d97e594b432f8" providerId="LiveId" clId="{DB5A3549-9EEF-4A37-B50E-B5337D10623B}" dt="2024-08-22T09:58:45.679" v="2406" actId="255"/>
          <ac:spMkLst>
            <pc:docMk/>
            <pc:sldMk cId="2102587719" sldId="317"/>
            <ac:spMk id="3" creationId="{B53E3A10-8944-4B00-8B7E-E27AD1D7EA38}"/>
          </ac:spMkLst>
        </pc:spChg>
        <pc:spChg chg="add mod">
          <ac:chgData name="" userId="e30d97e594b432f8" providerId="LiveId" clId="{DB5A3549-9EEF-4A37-B50E-B5337D10623B}" dt="2024-08-22T10:00:10.200" v="2412" actId="207"/>
          <ac:spMkLst>
            <pc:docMk/>
            <pc:sldMk cId="2102587719" sldId="317"/>
            <ac:spMk id="4" creationId="{997ED680-2E23-4E33-88E9-94A72D13768F}"/>
          </ac:spMkLst>
        </pc:spChg>
        <pc:spChg chg="add mod">
          <ac:chgData name="" userId="e30d97e594b432f8" providerId="LiveId" clId="{DB5A3549-9EEF-4A37-B50E-B5337D10623B}" dt="2024-08-22T10:00:59.660" v="2418" actId="207"/>
          <ac:spMkLst>
            <pc:docMk/>
            <pc:sldMk cId="2102587719" sldId="317"/>
            <ac:spMk id="5" creationId="{DA6F1083-57E2-4D32-AC52-D923C8368ABE}"/>
          </ac:spMkLst>
        </pc:spChg>
        <pc:spChg chg="add mod">
          <ac:chgData name="" userId="e30d97e594b432f8" providerId="LiveId" clId="{DB5A3549-9EEF-4A37-B50E-B5337D10623B}" dt="2024-08-22T10:10:38.378" v="2461" actId="20577"/>
          <ac:spMkLst>
            <pc:docMk/>
            <pc:sldMk cId="2102587719" sldId="317"/>
            <ac:spMk id="6" creationId="{B39453C7-3A04-4BEC-956F-84EDFE50DA7A}"/>
          </ac:spMkLst>
        </pc:spChg>
        <pc:picChg chg="add mod">
          <ac:chgData name="" userId="e30d97e594b432f8" providerId="LiveId" clId="{DB5A3549-9EEF-4A37-B50E-B5337D10623B}" dt="2024-08-22T10:01:42.756" v="2421" actId="14100"/>
          <ac:picMkLst>
            <pc:docMk/>
            <pc:sldMk cId="2102587719" sldId="317"/>
            <ac:picMk id="7170" creationId="{014C8F81-8CB8-4A4B-B135-F0EEA6BC888F}"/>
          </ac:picMkLst>
        </pc:picChg>
        <pc:picChg chg="add mod">
          <ac:chgData name="" userId="e30d97e594b432f8" providerId="LiveId" clId="{DB5A3549-9EEF-4A37-B50E-B5337D10623B}" dt="2024-08-22T10:02:09.061" v="2423" actId="1076"/>
          <ac:picMkLst>
            <pc:docMk/>
            <pc:sldMk cId="2102587719" sldId="317"/>
            <ac:picMk id="7171" creationId="{E0D6F331-6ED1-4112-B30D-90B445396713}"/>
          </ac:picMkLst>
        </pc:picChg>
        <pc:picChg chg="add mod">
          <ac:chgData name="" userId="e30d97e594b432f8" providerId="LiveId" clId="{DB5A3549-9EEF-4A37-B50E-B5337D10623B}" dt="2024-08-22T10:02:42.406" v="2427" actId="14100"/>
          <ac:picMkLst>
            <pc:docMk/>
            <pc:sldMk cId="2102587719" sldId="317"/>
            <ac:picMk id="7172" creationId="{4B78BE84-D2F8-40B3-AD5A-7779FA9E6ADB}"/>
          </ac:picMkLst>
        </pc:picChg>
      </pc:sldChg>
      <pc:sldChg chg="addSp modSp add">
        <pc:chgData name="" userId="e30d97e594b432f8" providerId="LiveId" clId="{DB5A3549-9EEF-4A37-B50E-B5337D10623B}" dt="2024-08-23T05:10:38.538" v="3562" actId="20577"/>
        <pc:sldMkLst>
          <pc:docMk/>
          <pc:sldMk cId="3970917953" sldId="318"/>
        </pc:sldMkLst>
        <pc:spChg chg="add mod">
          <ac:chgData name="" userId="e30d97e594b432f8" providerId="LiveId" clId="{DB5A3549-9EEF-4A37-B50E-B5337D10623B}" dt="2024-08-22T10:12:22.284" v="2469" actId="14100"/>
          <ac:spMkLst>
            <pc:docMk/>
            <pc:sldMk cId="3970917953" sldId="318"/>
            <ac:spMk id="2" creationId="{92247F5F-F460-44EC-84D0-9731F0F073BB}"/>
          </ac:spMkLst>
        </pc:spChg>
        <pc:spChg chg="add mod">
          <ac:chgData name="" userId="e30d97e594b432f8" providerId="LiveId" clId="{DB5A3549-9EEF-4A37-B50E-B5337D10623B}" dt="2024-08-23T05:10:38.538" v="3562" actId="20577"/>
          <ac:spMkLst>
            <pc:docMk/>
            <pc:sldMk cId="3970917953" sldId="318"/>
            <ac:spMk id="3" creationId="{A4114E86-831C-46F0-8A0B-70729D526FC9}"/>
          </ac:spMkLst>
        </pc:spChg>
        <pc:picChg chg="add mod">
          <ac:chgData name="" userId="e30d97e594b432f8" providerId="LiveId" clId="{DB5A3549-9EEF-4A37-B50E-B5337D10623B}" dt="2024-08-22T10:18:49.557" v="2504" actId="14100"/>
          <ac:picMkLst>
            <pc:docMk/>
            <pc:sldMk cId="3970917953" sldId="318"/>
            <ac:picMk id="8194" creationId="{152E3320-187B-46FF-9218-FF2945ADF6E6}"/>
          </ac:picMkLst>
        </pc:picChg>
        <pc:picChg chg="add mod">
          <ac:chgData name="" userId="e30d97e594b432f8" providerId="LiveId" clId="{DB5A3549-9EEF-4A37-B50E-B5337D10623B}" dt="2024-08-22T10:19:02.099" v="2507" actId="14100"/>
          <ac:picMkLst>
            <pc:docMk/>
            <pc:sldMk cId="3970917953" sldId="318"/>
            <ac:picMk id="8195" creationId="{015F88C9-5D3C-4AC5-B316-D07F5566C4FC}"/>
          </ac:picMkLst>
        </pc:picChg>
        <pc:picChg chg="add mod">
          <ac:chgData name="" userId="e30d97e594b432f8" providerId="LiveId" clId="{DB5A3549-9EEF-4A37-B50E-B5337D10623B}" dt="2024-08-22T10:19:11.343" v="2509" actId="1076"/>
          <ac:picMkLst>
            <pc:docMk/>
            <pc:sldMk cId="3970917953" sldId="318"/>
            <ac:picMk id="8196" creationId="{1F5A004E-63F0-4792-8DC9-9CAE606C3297}"/>
          </ac:picMkLst>
        </pc:picChg>
        <pc:picChg chg="add mod">
          <ac:chgData name="" userId="e30d97e594b432f8" providerId="LiveId" clId="{DB5A3549-9EEF-4A37-B50E-B5337D10623B}" dt="2024-08-22T10:20:16.434" v="2523" actId="1076"/>
          <ac:picMkLst>
            <pc:docMk/>
            <pc:sldMk cId="3970917953" sldId="318"/>
            <ac:picMk id="8197" creationId="{25DBA44A-57A5-4573-A5C1-14BDD26DF9AC}"/>
          </ac:picMkLst>
        </pc:picChg>
        <pc:picChg chg="add mod">
          <ac:chgData name="" userId="e30d97e594b432f8" providerId="LiveId" clId="{DB5A3549-9EEF-4A37-B50E-B5337D10623B}" dt="2024-08-22T10:20:13.422" v="2522" actId="1076"/>
          <ac:picMkLst>
            <pc:docMk/>
            <pc:sldMk cId="3970917953" sldId="318"/>
            <ac:picMk id="8198" creationId="{D8DDFF4E-CAF6-401F-B203-A840BFC23EE7}"/>
          </ac:picMkLst>
        </pc:picChg>
        <pc:picChg chg="add mod">
          <ac:chgData name="" userId="e30d97e594b432f8" providerId="LiveId" clId="{DB5A3549-9EEF-4A37-B50E-B5337D10623B}" dt="2024-08-22T10:20:11.598" v="2521" actId="1076"/>
          <ac:picMkLst>
            <pc:docMk/>
            <pc:sldMk cId="3970917953" sldId="318"/>
            <ac:picMk id="8199" creationId="{A7129293-FFDE-4B06-B61E-6DF25F41F1B2}"/>
          </ac:picMkLst>
        </pc:picChg>
      </pc:sldChg>
      <pc:sldChg chg="addSp delSp modSp add">
        <pc:chgData name="" userId="e30d97e594b432f8" providerId="LiveId" clId="{DB5A3549-9EEF-4A37-B50E-B5337D10623B}" dt="2024-08-23T05:11:30.893" v="3589" actId="20577"/>
        <pc:sldMkLst>
          <pc:docMk/>
          <pc:sldMk cId="1207431459" sldId="319"/>
        </pc:sldMkLst>
        <pc:spChg chg="add mod">
          <ac:chgData name="" userId="e30d97e594b432f8" providerId="LiveId" clId="{DB5A3549-9EEF-4A37-B50E-B5337D10623B}" dt="2024-08-23T05:11:30.893" v="3589" actId="20577"/>
          <ac:spMkLst>
            <pc:docMk/>
            <pc:sldMk cId="1207431459" sldId="319"/>
            <ac:spMk id="2" creationId="{6748C482-EB99-4CE4-AF3F-8C5016778D0A}"/>
          </ac:spMkLst>
        </pc:spChg>
        <pc:spChg chg="add mod">
          <ac:chgData name="" userId="e30d97e594b432f8" providerId="LiveId" clId="{DB5A3549-9EEF-4A37-B50E-B5337D10623B}" dt="2024-08-22T10:43:31.268" v="2679" actId="114"/>
          <ac:spMkLst>
            <pc:docMk/>
            <pc:sldMk cId="1207431459" sldId="319"/>
            <ac:spMk id="5" creationId="{CB3B1823-CB7F-4958-B906-EE512C2356EF}"/>
          </ac:spMkLst>
        </pc:spChg>
        <pc:spChg chg="add mod">
          <ac:chgData name="" userId="e30d97e594b432f8" providerId="LiveId" clId="{DB5A3549-9EEF-4A37-B50E-B5337D10623B}" dt="2024-08-22T10:44:09.445" v="2682" actId="14100"/>
          <ac:spMkLst>
            <pc:docMk/>
            <pc:sldMk cId="1207431459" sldId="319"/>
            <ac:spMk id="6" creationId="{F4D0397A-9CAC-43C4-84C6-8A0B5572DD72}"/>
          </ac:spMkLst>
        </pc:spChg>
        <pc:picChg chg="add mod">
          <ac:chgData name="" userId="e30d97e594b432f8" providerId="LiveId" clId="{DB5A3549-9EEF-4A37-B50E-B5337D10623B}" dt="2024-08-22T10:40:23.645" v="2542" actId="1076"/>
          <ac:picMkLst>
            <pc:docMk/>
            <pc:sldMk cId="1207431459" sldId="319"/>
            <ac:picMk id="3" creationId="{4E520D27-D53F-4AA0-814F-08DAC04684E3}"/>
          </ac:picMkLst>
        </pc:picChg>
        <pc:picChg chg="add mod">
          <ac:chgData name="" userId="e30d97e594b432f8" providerId="LiveId" clId="{DB5A3549-9EEF-4A37-B50E-B5337D10623B}" dt="2024-08-22T10:44:15.245" v="2684" actId="1076"/>
          <ac:picMkLst>
            <pc:docMk/>
            <pc:sldMk cId="1207431459" sldId="319"/>
            <ac:picMk id="4" creationId="{A55C60EA-B710-42E2-BD1C-A645BA6E030D}"/>
          </ac:picMkLst>
        </pc:picChg>
        <pc:picChg chg="add del mod">
          <ac:chgData name="" userId="e30d97e594b432f8" providerId="LiveId" clId="{DB5A3549-9EEF-4A37-B50E-B5337D10623B}" dt="2024-08-22T10:47:22.989" v="2692"/>
          <ac:picMkLst>
            <pc:docMk/>
            <pc:sldMk cId="1207431459" sldId="319"/>
            <ac:picMk id="9218" creationId="{187FBBB1-02F0-4322-B6BD-0B51B51FDDCA}"/>
          </ac:picMkLst>
        </pc:picChg>
        <pc:picChg chg="add mod">
          <ac:chgData name="" userId="e30d97e594b432f8" providerId="LiveId" clId="{DB5A3549-9EEF-4A37-B50E-B5337D10623B}" dt="2024-08-22T10:49:23.535" v="2701" actId="14100"/>
          <ac:picMkLst>
            <pc:docMk/>
            <pc:sldMk cId="1207431459" sldId="319"/>
            <ac:picMk id="9219" creationId="{E3C023CC-E80A-442F-986C-2B8042DEDA4E}"/>
          </ac:picMkLst>
        </pc:picChg>
        <pc:picChg chg="mod">
          <ac:chgData name="" userId="e30d97e594b432f8" providerId="LiveId" clId="{DB5A3549-9EEF-4A37-B50E-B5337D10623B}" dt="2024-08-22T10:49:33.374" v="2702" actId="14100"/>
          <ac:picMkLst>
            <pc:docMk/>
            <pc:sldMk cId="1207431459" sldId="319"/>
            <ac:picMk id="9220" creationId="{2595B834-52D1-4A08-8EA7-A4E3C7C948C2}"/>
          </ac:picMkLst>
        </pc:picChg>
      </pc:sldChg>
      <pc:sldChg chg="addSp modSp add">
        <pc:chgData name="" userId="e30d97e594b432f8" providerId="LiveId" clId="{DB5A3549-9EEF-4A37-B50E-B5337D10623B}" dt="2024-08-22T10:54:16.110" v="2733" actId="14100"/>
        <pc:sldMkLst>
          <pc:docMk/>
          <pc:sldMk cId="52243302" sldId="320"/>
        </pc:sldMkLst>
        <pc:spChg chg="add mod">
          <ac:chgData name="" userId="e30d97e594b432f8" providerId="LiveId" clId="{DB5A3549-9EEF-4A37-B50E-B5337D10623B}" dt="2024-08-22T10:52:38.725" v="2722" actId="20577"/>
          <ac:spMkLst>
            <pc:docMk/>
            <pc:sldMk cId="52243302" sldId="320"/>
            <ac:spMk id="2" creationId="{CBFA2F71-CDDD-4199-BC2A-B905690D47DC}"/>
          </ac:spMkLst>
        </pc:spChg>
        <pc:picChg chg="add mod">
          <ac:chgData name="" userId="e30d97e594b432f8" providerId="LiveId" clId="{DB5A3549-9EEF-4A37-B50E-B5337D10623B}" dt="2024-08-22T10:53:31.159" v="2727" actId="1076"/>
          <ac:picMkLst>
            <pc:docMk/>
            <pc:sldMk cId="52243302" sldId="320"/>
            <ac:picMk id="10242" creationId="{2B47FF8E-12E0-4CF1-8AB7-3FC367C704DE}"/>
          </ac:picMkLst>
        </pc:picChg>
        <pc:picChg chg="add mod">
          <ac:chgData name="" userId="e30d97e594b432f8" providerId="LiveId" clId="{DB5A3549-9EEF-4A37-B50E-B5337D10623B}" dt="2024-08-22T10:54:16.110" v="2733" actId="14100"/>
          <ac:picMkLst>
            <pc:docMk/>
            <pc:sldMk cId="52243302" sldId="320"/>
            <ac:picMk id="10243" creationId="{2C437E5B-9D5B-4B8F-8B8E-E1468309F7F4}"/>
          </ac:picMkLst>
        </pc:picChg>
      </pc:sldChg>
      <pc:sldChg chg="addSp modSp add">
        <pc:chgData name="" userId="e30d97e594b432f8" providerId="LiveId" clId="{DB5A3549-9EEF-4A37-B50E-B5337D10623B}" dt="2024-08-22T11:00:49.246" v="2796" actId="14100"/>
        <pc:sldMkLst>
          <pc:docMk/>
          <pc:sldMk cId="1963818514" sldId="321"/>
        </pc:sldMkLst>
        <pc:spChg chg="add mod">
          <ac:chgData name="" userId="e30d97e594b432f8" providerId="LiveId" clId="{DB5A3549-9EEF-4A37-B50E-B5337D10623B}" dt="2024-08-22T10:56:40.714" v="2768" actId="20577"/>
          <ac:spMkLst>
            <pc:docMk/>
            <pc:sldMk cId="1963818514" sldId="321"/>
            <ac:spMk id="2" creationId="{9173E787-AA5F-41CA-9371-97EF1BCA179F}"/>
          </ac:spMkLst>
        </pc:spChg>
        <pc:picChg chg="add mod">
          <ac:chgData name="" userId="e30d97e594b432f8" providerId="LiveId" clId="{DB5A3549-9EEF-4A37-B50E-B5337D10623B}" dt="2024-08-22T10:58:07.056" v="2782" actId="14100"/>
          <ac:picMkLst>
            <pc:docMk/>
            <pc:sldMk cId="1963818514" sldId="321"/>
            <ac:picMk id="11266" creationId="{BA4049B0-261C-4A97-A049-B03C5D1AF0F2}"/>
          </ac:picMkLst>
        </pc:picChg>
        <pc:picChg chg="add mod">
          <ac:chgData name="" userId="e30d97e594b432f8" providerId="LiveId" clId="{DB5A3549-9EEF-4A37-B50E-B5337D10623B}" dt="2024-08-22T10:58:09.971" v="2783" actId="1076"/>
          <ac:picMkLst>
            <pc:docMk/>
            <pc:sldMk cId="1963818514" sldId="321"/>
            <ac:picMk id="11267" creationId="{BAD64DF7-E02B-4C4E-ACCE-5F66721671CA}"/>
          </ac:picMkLst>
        </pc:picChg>
        <pc:picChg chg="add mod">
          <ac:chgData name="" userId="e30d97e594b432f8" providerId="LiveId" clId="{DB5A3549-9EEF-4A37-B50E-B5337D10623B}" dt="2024-08-22T11:00:03.442" v="2790" actId="14100"/>
          <ac:picMkLst>
            <pc:docMk/>
            <pc:sldMk cId="1963818514" sldId="321"/>
            <ac:picMk id="11268" creationId="{E897D2DB-1670-4F71-A48A-24A5429F9154}"/>
          </ac:picMkLst>
        </pc:picChg>
        <pc:picChg chg="add mod">
          <ac:chgData name="" userId="e30d97e594b432f8" providerId="LiveId" clId="{DB5A3549-9EEF-4A37-B50E-B5337D10623B}" dt="2024-08-22T11:00:49.246" v="2796" actId="14100"/>
          <ac:picMkLst>
            <pc:docMk/>
            <pc:sldMk cId="1963818514" sldId="321"/>
            <ac:picMk id="11269" creationId="{21F73034-3161-48DB-9D05-47C4A1A6AE53}"/>
          </ac:picMkLst>
        </pc:picChg>
      </pc:sldChg>
      <pc:sldChg chg="addSp delSp modSp add">
        <pc:chgData name="" userId="e30d97e594b432f8" providerId="LiveId" clId="{DB5A3549-9EEF-4A37-B50E-B5337D10623B}" dt="2024-08-22T11:07:01.320" v="2840" actId="1076"/>
        <pc:sldMkLst>
          <pc:docMk/>
          <pc:sldMk cId="1748297264" sldId="322"/>
        </pc:sldMkLst>
        <pc:spChg chg="add mod">
          <ac:chgData name="" userId="e30d97e594b432f8" providerId="LiveId" clId="{DB5A3549-9EEF-4A37-B50E-B5337D10623B}" dt="2024-08-22T11:02:41.800" v="2806" actId="207"/>
          <ac:spMkLst>
            <pc:docMk/>
            <pc:sldMk cId="1748297264" sldId="322"/>
            <ac:spMk id="2" creationId="{78F95547-4C34-4336-B367-85E3093BB73B}"/>
          </ac:spMkLst>
        </pc:spChg>
        <pc:spChg chg="add mod">
          <ac:chgData name="" userId="e30d97e594b432f8" providerId="LiveId" clId="{DB5A3549-9EEF-4A37-B50E-B5337D10623B}" dt="2024-08-22T11:04:36.663" v="2823" actId="207"/>
          <ac:spMkLst>
            <pc:docMk/>
            <pc:sldMk cId="1748297264" sldId="322"/>
            <ac:spMk id="3" creationId="{D21FA80D-7EEA-415B-B70B-BDA7B404ED48}"/>
          </ac:spMkLst>
        </pc:spChg>
        <pc:picChg chg="add mod">
          <ac:chgData name="" userId="e30d97e594b432f8" providerId="LiveId" clId="{DB5A3549-9EEF-4A37-B50E-B5337D10623B}" dt="2024-08-22T11:07:01.320" v="2840" actId="1076"/>
          <ac:picMkLst>
            <pc:docMk/>
            <pc:sldMk cId="1748297264" sldId="322"/>
            <ac:picMk id="12290" creationId="{697CF578-629C-4C46-BD5E-04CC07C3E77A}"/>
          </ac:picMkLst>
        </pc:picChg>
        <pc:picChg chg="add del">
          <ac:chgData name="" userId="e30d97e594b432f8" providerId="LiveId" clId="{DB5A3549-9EEF-4A37-B50E-B5337D10623B}" dt="2024-08-22T11:05:55.865" v="2833"/>
          <ac:picMkLst>
            <pc:docMk/>
            <pc:sldMk cId="1748297264" sldId="322"/>
            <ac:picMk id="12291" creationId="{47C202D3-887A-456B-8A61-E702FD396B56}"/>
          </ac:picMkLst>
        </pc:picChg>
        <pc:picChg chg="add mod">
          <ac:chgData name="" userId="e30d97e594b432f8" providerId="LiveId" clId="{DB5A3549-9EEF-4A37-B50E-B5337D10623B}" dt="2024-08-22T11:06:47.034" v="2837" actId="14100"/>
          <ac:picMkLst>
            <pc:docMk/>
            <pc:sldMk cId="1748297264" sldId="322"/>
            <ac:picMk id="12292" creationId="{DA8D3F43-1849-40E4-9443-26387F556150}"/>
          </ac:picMkLst>
        </pc:picChg>
      </pc:sldChg>
      <pc:sldChg chg="addSp modSp add ord">
        <pc:chgData name="" userId="e30d97e594b432f8" providerId="LiveId" clId="{DB5A3549-9EEF-4A37-B50E-B5337D10623B}" dt="2024-08-22T11:44:05.262" v="3320"/>
        <pc:sldMkLst>
          <pc:docMk/>
          <pc:sldMk cId="443116675" sldId="323"/>
        </pc:sldMkLst>
        <pc:spChg chg="add mod">
          <ac:chgData name="" userId="e30d97e594b432f8" providerId="LiveId" clId="{DB5A3549-9EEF-4A37-B50E-B5337D10623B}" dt="2024-08-22T11:08:54.043" v="2846" actId="14100"/>
          <ac:spMkLst>
            <pc:docMk/>
            <pc:sldMk cId="443116675" sldId="323"/>
            <ac:spMk id="2" creationId="{77329CD8-0A99-42F3-B835-3A1BF876D602}"/>
          </ac:spMkLst>
        </pc:spChg>
        <pc:spChg chg="add mod">
          <ac:chgData name="" userId="e30d97e594b432f8" providerId="LiveId" clId="{DB5A3549-9EEF-4A37-B50E-B5337D10623B}" dt="2024-08-22T11:11:32.860" v="2862" actId="20577"/>
          <ac:spMkLst>
            <pc:docMk/>
            <pc:sldMk cId="443116675" sldId="323"/>
            <ac:spMk id="3" creationId="{5E6C0FA2-4381-43EC-976C-42014747505A}"/>
          </ac:spMkLst>
        </pc:spChg>
        <pc:picChg chg="add mod">
          <ac:chgData name="" userId="e30d97e594b432f8" providerId="LiveId" clId="{DB5A3549-9EEF-4A37-B50E-B5337D10623B}" dt="2024-08-22T11:12:21.869" v="2869" actId="14100"/>
          <ac:picMkLst>
            <pc:docMk/>
            <pc:sldMk cId="443116675" sldId="323"/>
            <ac:picMk id="13314" creationId="{A97AEF05-71D0-40B6-A019-0C0855FDDC75}"/>
          </ac:picMkLst>
        </pc:picChg>
        <pc:picChg chg="add mod">
          <ac:chgData name="" userId="e30d97e594b432f8" providerId="LiveId" clId="{DB5A3549-9EEF-4A37-B50E-B5337D10623B}" dt="2024-08-22T11:13:00.947" v="2876" actId="1076"/>
          <ac:picMkLst>
            <pc:docMk/>
            <pc:sldMk cId="443116675" sldId="323"/>
            <ac:picMk id="13315" creationId="{8408975A-8B9C-429C-9197-059B73D92AF8}"/>
          </ac:picMkLst>
        </pc:picChg>
      </pc:sldChg>
      <pc:sldChg chg="modSp add del">
        <pc:chgData name="" userId="e30d97e594b432f8" providerId="LiveId" clId="{DB5A3549-9EEF-4A37-B50E-B5337D10623B}" dt="2024-08-22T11:09:42.001" v="2850"/>
        <pc:sldMkLst>
          <pc:docMk/>
          <pc:sldMk cId="568236464" sldId="324"/>
        </pc:sldMkLst>
        <pc:picChg chg="mod">
          <ac:chgData name="" userId="e30d97e594b432f8" providerId="LiveId" clId="{DB5A3549-9EEF-4A37-B50E-B5337D10623B}" dt="2024-08-22T11:09:39.200" v="2849" actId="14100"/>
          <ac:picMkLst>
            <pc:docMk/>
            <pc:sldMk cId="568236464" sldId="324"/>
            <ac:picMk id="4" creationId="{4B4D3543-5C65-454E-B949-CE260CAD37AC}"/>
          </ac:picMkLst>
        </pc:picChg>
      </pc:sldChg>
      <pc:sldChg chg="addSp modSp add">
        <pc:chgData name="" userId="e30d97e594b432f8" providerId="LiveId" clId="{DB5A3549-9EEF-4A37-B50E-B5337D10623B}" dt="2024-08-22T11:17:43.041" v="3025" actId="114"/>
        <pc:sldMkLst>
          <pc:docMk/>
          <pc:sldMk cId="2182008919" sldId="324"/>
        </pc:sldMkLst>
        <pc:spChg chg="add mod">
          <ac:chgData name="" userId="e30d97e594b432f8" providerId="LiveId" clId="{DB5A3549-9EEF-4A37-B50E-B5337D10623B}" dt="2024-08-22T11:17:43.041" v="3025" actId="114"/>
          <ac:spMkLst>
            <pc:docMk/>
            <pc:sldMk cId="2182008919" sldId="324"/>
            <ac:spMk id="4" creationId="{4CF7A39A-1EAB-44E0-8488-0D03F50AD0B9}"/>
          </ac:spMkLst>
        </pc:spChg>
        <pc:picChg chg="add mod">
          <ac:chgData name="" userId="e30d97e594b432f8" providerId="LiveId" clId="{DB5A3549-9EEF-4A37-B50E-B5337D10623B}" dt="2024-08-22T11:15:32.221" v="2889" actId="14100"/>
          <ac:picMkLst>
            <pc:docMk/>
            <pc:sldMk cId="2182008919" sldId="324"/>
            <ac:picMk id="2" creationId="{30ACA643-1372-40C1-8AC9-512AFECCA2D3}"/>
          </ac:picMkLst>
        </pc:picChg>
        <pc:picChg chg="add mod">
          <ac:chgData name="" userId="e30d97e594b432f8" providerId="LiveId" clId="{DB5A3549-9EEF-4A37-B50E-B5337D10623B}" dt="2024-08-22T11:15:26.744" v="2888" actId="14100"/>
          <ac:picMkLst>
            <pc:docMk/>
            <pc:sldMk cId="2182008919" sldId="324"/>
            <ac:picMk id="3" creationId="{57371CCC-8184-4187-B0CF-2AAF32586DA4}"/>
          </ac:picMkLst>
        </pc:picChg>
      </pc:sldChg>
      <pc:sldChg chg="addSp delSp modSp add">
        <pc:chgData name="" userId="e30d97e594b432f8" providerId="LiveId" clId="{DB5A3549-9EEF-4A37-B50E-B5337D10623B}" dt="2024-08-22T11:55:12.264" v="3344" actId="14100"/>
        <pc:sldMkLst>
          <pc:docMk/>
          <pc:sldMk cId="25814691" sldId="325"/>
        </pc:sldMkLst>
        <pc:spChg chg="add mod">
          <ac:chgData name="" userId="e30d97e594b432f8" providerId="LiveId" clId="{DB5A3549-9EEF-4A37-B50E-B5337D10623B}" dt="2024-08-22T11:19:32.299" v="3032" actId="207"/>
          <ac:spMkLst>
            <pc:docMk/>
            <pc:sldMk cId="25814691" sldId="325"/>
            <ac:spMk id="2" creationId="{E451ECE4-9271-4548-9271-2A8435EC3A4D}"/>
          </ac:spMkLst>
        </pc:spChg>
        <pc:spChg chg="add mod">
          <ac:chgData name="" userId="e30d97e594b432f8" providerId="LiveId" clId="{DB5A3549-9EEF-4A37-B50E-B5337D10623B}" dt="2024-08-22T11:20:40.481" v="3038" actId="14100"/>
          <ac:spMkLst>
            <pc:docMk/>
            <pc:sldMk cId="25814691" sldId="325"/>
            <ac:spMk id="3" creationId="{A86B29D8-C23D-4D00-BAE2-A30A1C556F4E}"/>
          </ac:spMkLst>
        </pc:spChg>
        <pc:picChg chg="add del mod">
          <ac:chgData name="" userId="e30d97e594b432f8" providerId="LiveId" clId="{DB5A3549-9EEF-4A37-B50E-B5337D10623B}" dt="2024-08-22T11:50:08.149" v="3327" actId="478"/>
          <ac:picMkLst>
            <pc:docMk/>
            <pc:sldMk cId="25814691" sldId="325"/>
            <ac:picMk id="5" creationId="{6587C521-7F42-46F3-B8E9-43A24F8555BE}"/>
          </ac:picMkLst>
        </pc:picChg>
        <pc:picChg chg="add del mod">
          <ac:chgData name="" userId="e30d97e594b432f8" providerId="LiveId" clId="{DB5A3549-9EEF-4A37-B50E-B5337D10623B}" dt="2024-08-22T11:55:02.260" v="3341" actId="478"/>
          <ac:picMkLst>
            <pc:docMk/>
            <pc:sldMk cId="25814691" sldId="325"/>
            <ac:picMk id="7" creationId="{57D42FD3-ECC9-4CED-9C35-C45533544AE8}"/>
          </ac:picMkLst>
        </pc:picChg>
        <pc:picChg chg="add mod">
          <ac:chgData name="" userId="e30d97e594b432f8" providerId="LiveId" clId="{DB5A3549-9EEF-4A37-B50E-B5337D10623B}" dt="2024-08-22T11:55:12.264" v="3344" actId="14100"/>
          <ac:picMkLst>
            <pc:docMk/>
            <pc:sldMk cId="25814691" sldId="325"/>
            <ac:picMk id="9" creationId="{A512E469-055F-4EC4-ADC9-958267165D23}"/>
          </ac:picMkLst>
        </pc:picChg>
        <pc:picChg chg="add mod">
          <ac:chgData name="" userId="e30d97e594b432f8" providerId="LiveId" clId="{DB5A3549-9EEF-4A37-B50E-B5337D10623B}" dt="2024-08-22T11:21:40.776" v="3045" actId="14100"/>
          <ac:picMkLst>
            <pc:docMk/>
            <pc:sldMk cId="25814691" sldId="325"/>
            <ac:picMk id="14338" creationId="{CC9F3D83-53AB-46DE-9A02-D04376599213}"/>
          </ac:picMkLst>
        </pc:picChg>
      </pc:sldChg>
      <pc:sldChg chg="addSp delSp modSp add">
        <pc:chgData name="" userId="e30d97e594b432f8" providerId="LiveId" clId="{DB5A3549-9EEF-4A37-B50E-B5337D10623B}" dt="2024-08-22T12:20:19.513" v="3395" actId="14100"/>
        <pc:sldMkLst>
          <pc:docMk/>
          <pc:sldMk cId="1646416494" sldId="326"/>
        </pc:sldMkLst>
        <pc:spChg chg="add mod">
          <ac:chgData name="" userId="e30d97e594b432f8" providerId="LiveId" clId="{DB5A3549-9EEF-4A37-B50E-B5337D10623B}" dt="2024-08-22T11:23:26.663" v="3070" actId="207"/>
          <ac:spMkLst>
            <pc:docMk/>
            <pc:sldMk cId="1646416494" sldId="326"/>
            <ac:spMk id="2" creationId="{DE45E4E2-E5ED-48AB-AA1E-937A2FAD12F5}"/>
          </ac:spMkLst>
        </pc:spChg>
        <pc:picChg chg="add mod">
          <ac:chgData name="" userId="e30d97e594b432f8" providerId="LiveId" clId="{DB5A3549-9EEF-4A37-B50E-B5337D10623B}" dt="2024-08-22T11:25:49.268" v="3084" actId="14100"/>
          <ac:picMkLst>
            <pc:docMk/>
            <pc:sldMk cId="1646416494" sldId="326"/>
            <ac:picMk id="5" creationId="{4C3A13B6-C58A-4B87-B1D6-BD1400B2BCEA}"/>
          </ac:picMkLst>
        </pc:picChg>
        <pc:picChg chg="add mod">
          <ac:chgData name="" userId="e30d97e594b432f8" providerId="LiveId" clId="{DB5A3549-9EEF-4A37-B50E-B5337D10623B}" dt="2024-08-22T12:19:47.037" v="3390" actId="1076"/>
          <ac:picMkLst>
            <pc:docMk/>
            <pc:sldMk cId="1646416494" sldId="326"/>
            <ac:picMk id="6" creationId="{5838BE67-EA17-4496-BAA5-164756DD63D8}"/>
          </ac:picMkLst>
        </pc:picChg>
        <pc:picChg chg="add mod">
          <ac:chgData name="" userId="e30d97e594b432f8" providerId="LiveId" clId="{DB5A3549-9EEF-4A37-B50E-B5337D10623B}" dt="2024-08-22T12:19:20.880" v="3382" actId="1076"/>
          <ac:picMkLst>
            <pc:docMk/>
            <pc:sldMk cId="1646416494" sldId="326"/>
            <ac:picMk id="7" creationId="{591CED7A-B09F-4C17-AC7A-41F695CF6B90}"/>
          </ac:picMkLst>
        </pc:picChg>
        <pc:picChg chg="add mod">
          <ac:chgData name="" userId="e30d97e594b432f8" providerId="LiveId" clId="{DB5A3549-9EEF-4A37-B50E-B5337D10623B}" dt="2024-08-22T12:19:40.573" v="3389" actId="14100"/>
          <ac:picMkLst>
            <pc:docMk/>
            <pc:sldMk cId="1646416494" sldId="326"/>
            <ac:picMk id="8" creationId="{2E4A0BBF-9D39-4B09-A617-507CCF156F47}"/>
          </ac:picMkLst>
        </pc:picChg>
        <pc:picChg chg="add mod">
          <ac:chgData name="" userId="e30d97e594b432f8" providerId="LiveId" clId="{DB5A3549-9EEF-4A37-B50E-B5337D10623B}" dt="2024-08-22T12:20:19.513" v="3395" actId="14100"/>
          <ac:picMkLst>
            <pc:docMk/>
            <pc:sldMk cId="1646416494" sldId="326"/>
            <ac:picMk id="9" creationId="{4CAD8C06-EB52-4B66-91A5-26DBADF74489}"/>
          </ac:picMkLst>
        </pc:picChg>
        <pc:picChg chg="add mod">
          <ac:chgData name="" userId="e30d97e594b432f8" providerId="LiveId" clId="{DB5A3549-9EEF-4A37-B50E-B5337D10623B}" dt="2024-08-22T11:25:35.890" v="3081" actId="14100"/>
          <ac:picMkLst>
            <pc:docMk/>
            <pc:sldMk cId="1646416494" sldId="326"/>
            <ac:picMk id="15362" creationId="{0FF22EE8-F783-47B8-B29F-AAF86967F2D9}"/>
          </ac:picMkLst>
        </pc:picChg>
        <pc:picChg chg="add del mod">
          <ac:chgData name="" userId="e30d97e594b432f8" providerId="LiveId" clId="{DB5A3549-9EEF-4A37-B50E-B5337D10623B}" dt="2024-08-22T11:28:07.839" v="3095" actId="478"/>
          <ac:picMkLst>
            <pc:docMk/>
            <pc:sldMk cId="1646416494" sldId="326"/>
            <ac:picMk id="15363" creationId="{E2AC5734-E6DE-4581-9EF8-040FF61C1B44}"/>
          </ac:picMkLst>
        </pc:picChg>
      </pc:sldChg>
      <pc:sldChg chg="addSp modSp add">
        <pc:chgData name="" userId="e30d97e594b432f8" providerId="LiveId" clId="{DB5A3549-9EEF-4A37-B50E-B5337D10623B}" dt="2024-08-23T05:09:28.800" v="3536" actId="255"/>
        <pc:sldMkLst>
          <pc:docMk/>
          <pc:sldMk cId="2397499403" sldId="327"/>
        </pc:sldMkLst>
        <pc:spChg chg="add mod">
          <ac:chgData name="" userId="e30d97e594b432f8" providerId="LiveId" clId="{DB5A3549-9EEF-4A37-B50E-B5337D10623B}" dt="2024-08-22T11:30:48.661" v="3108" actId="14100"/>
          <ac:spMkLst>
            <pc:docMk/>
            <pc:sldMk cId="2397499403" sldId="327"/>
            <ac:spMk id="2" creationId="{6B49B1FA-AECA-4CDD-ADE3-EB6E6127CF9C}"/>
          </ac:spMkLst>
        </pc:spChg>
        <pc:spChg chg="add mod">
          <ac:chgData name="" userId="e30d97e594b432f8" providerId="LiveId" clId="{DB5A3549-9EEF-4A37-B50E-B5337D10623B}" dt="2024-08-23T05:09:28.800" v="3536" actId="255"/>
          <ac:spMkLst>
            <pc:docMk/>
            <pc:sldMk cId="2397499403" sldId="327"/>
            <ac:spMk id="3" creationId="{9C8269D2-DFDD-427B-8DEE-198AAA4B77B9}"/>
          </ac:spMkLst>
        </pc:spChg>
        <pc:picChg chg="add mod">
          <ac:chgData name="" userId="e30d97e594b432f8" providerId="LiveId" clId="{DB5A3549-9EEF-4A37-B50E-B5337D10623B}" dt="2024-08-22T11:32:18.811" v="3115" actId="14100"/>
          <ac:picMkLst>
            <pc:docMk/>
            <pc:sldMk cId="2397499403" sldId="327"/>
            <ac:picMk id="16386" creationId="{FD4B7B2E-CEDE-486A-B029-B9E90A4A6A54}"/>
          </ac:picMkLst>
        </pc:picChg>
        <pc:picChg chg="add mod">
          <ac:chgData name="" userId="e30d97e594b432f8" providerId="LiveId" clId="{DB5A3549-9EEF-4A37-B50E-B5337D10623B}" dt="2024-08-22T11:32:59.852" v="3121" actId="14100"/>
          <ac:picMkLst>
            <pc:docMk/>
            <pc:sldMk cId="2397499403" sldId="327"/>
            <ac:picMk id="16387" creationId="{181DEE41-3F79-4DFB-9140-A333C9CFAEE8}"/>
          </ac:picMkLst>
        </pc:picChg>
        <pc:picChg chg="add mod">
          <ac:chgData name="" userId="e30d97e594b432f8" providerId="LiveId" clId="{DB5A3549-9EEF-4A37-B50E-B5337D10623B}" dt="2024-08-22T11:33:29.742" v="3124" actId="14100"/>
          <ac:picMkLst>
            <pc:docMk/>
            <pc:sldMk cId="2397499403" sldId="327"/>
            <ac:picMk id="16388" creationId="{43ADB600-4486-4AFC-B1E0-3ED2418B91A4}"/>
          </ac:picMkLst>
        </pc:picChg>
        <pc:picChg chg="add mod">
          <ac:chgData name="" userId="e30d97e594b432f8" providerId="LiveId" clId="{DB5A3549-9EEF-4A37-B50E-B5337D10623B}" dt="2024-08-22T11:34:25.989" v="3127" actId="1076"/>
          <ac:picMkLst>
            <pc:docMk/>
            <pc:sldMk cId="2397499403" sldId="327"/>
            <ac:picMk id="16389" creationId="{75D13999-D0EB-4197-A1C3-1AA6820C4DB0}"/>
          </ac:picMkLst>
        </pc:picChg>
      </pc:sldChg>
      <pc:sldChg chg="addSp modSp add">
        <pc:chgData name="" userId="e30d97e594b432f8" providerId="LiveId" clId="{DB5A3549-9EEF-4A37-B50E-B5337D10623B}" dt="2024-08-22T11:39:28.200" v="3290" actId="14100"/>
        <pc:sldMkLst>
          <pc:docMk/>
          <pc:sldMk cId="2992353214" sldId="328"/>
        </pc:sldMkLst>
        <pc:spChg chg="add mod">
          <ac:chgData name="" userId="e30d97e594b432f8" providerId="LiveId" clId="{DB5A3549-9EEF-4A37-B50E-B5337D10623B}" dt="2024-08-22T11:37:21.953" v="3155" actId="207"/>
          <ac:spMkLst>
            <pc:docMk/>
            <pc:sldMk cId="2992353214" sldId="328"/>
            <ac:spMk id="2" creationId="{49E2C659-7B71-4E5D-8129-EE43ADA215FA}"/>
          </ac:spMkLst>
        </pc:spChg>
        <pc:spChg chg="add mod">
          <ac:chgData name="" userId="e30d97e594b432f8" providerId="LiveId" clId="{DB5A3549-9EEF-4A37-B50E-B5337D10623B}" dt="2024-08-22T11:37:50.696" v="3200" actId="20577"/>
          <ac:spMkLst>
            <pc:docMk/>
            <pc:sldMk cId="2992353214" sldId="328"/>
            <ac:spMk id="3" creationId="{4D23FE6D-7C38-4493-8E78-1C348819C5E3}"/>
          </ac:spMkLst>
        </pc:spChg>
        <pc:spChg chg="add mod">
          <ac:chgData name="" userId="e30d97e594b432f8" providerId="LiveId" clId="{DB5A3549-9EEF-4A37-B50E-B5337D10623B}" dt="2024-08-22T11:39:28.200" v="3290" actId="14100"/>
          <ac:spMkLst>
            <pc:docMk/>
            <pc:sldMk cId="2992353214" sldId="328"/>
            <ac:spMk id="4" creationId="{B76FBD3C-50AE-4441-9B7C-0EDABAB24B2F}"/>
          </ac:spMkLst>
        </pc:spChg>
        <pc:spChg chg="add mod">
          <ac:chgData name="" userId="e30d97e594b432f8" providerId="LiveId" clId="{DB5A3549-9EEF-4A37-B50E-B5337D10623B}" dt="2024-08-22T11:39:16.838" v="3289" actId="14100"/>
          <ac:spMkLst>
            <pc:docMk/>
            <pc:sldMk cId="2992353214" sldId="328"/>
            <ac:spMk id="5" creationId="{7420499A-5ECF-4A94-A104-674EB502ECAE}"/>
          </ac:spMkLst>
        </pc:spChg>
      </pc:sldChg>
      <pc:sldChg chg="addSp modSp add">
        <pc:chgData name="" userId="e30d97e594b432f8" providerId="LiveId" clId="{DB5A3549-9EEF-4A37-B50E-B5337D10623B}" dt="2024-08-22T11:59:29.074" v="3358" actId="1076"/>
        <pc:sldMkLst>
          <pc:docMk/>
          <pc:sldMk cId="2632262453" sldId="329"/>
        </pc:sldMkLst>
        <pc:picChg chg="add mod">
          <ac:chgData name="" userId="e30d97e594b432f8" providerId="LiveId" clId="{DB5A3549-9EEF-4A37-B50E-B5337D10623B}" dt="2024-08-22T11:59:26.664" v="3357" actId="14100"/>
          <ac:picMkLst>
            <pc:docMk/>
            <pc:sldMk cId="2632262453" sldId="329"/>
            <ac:picMk id="2" creationId="{98FF536E-B370-476B-8593-68C603102B4A}"/>
          </ac:picMkLst>
        </pc:picChg>
        <pc:picChg chg="add mod">
          <ac:chgData name="" userId="e30d97e594b432f8" providerId="LiveId" clId="{DB5A3549-9EEF-4A37-B50E-B5337D10623B}" dt="2024-08-22T11:59:29.074" v="3358" actId="1076"/>
          <ac:picMkLst>
            <pc:docMk/>
            <pc:sldMk cId="2632262453" sldId="329"/>
            <ac:picMk id="3" creationId="{5189F900-8DEB-40FB-885F-679A64473D16}"/>
          </ac:picMkLst>
        </pc:picChg>
      </pc:sldChg>
      <pc:sldMasterChg chg="setBg">
        <pc:chgData name="" userId="e30d97e594b432f8" providerId="LiveId" clId="{DB5A3549-9EEF-4A37-B50E-B5337D10623B}" dt="2024-08-22T07:23:43.087" v="1676"/>
        <pc:sldMasterMkLst>
          <pc:docMk/>
          <pc:sldMasterMk cId="2220346471" sldId="2147483690"/>
        </pc:sldMasterMkLst>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BF6F29-D6F5-4B1E-9D41-26172E290FC6}" type="datetimeFigureOut">
              <a:rPr lang="en-IN" smtClean="0"/>
              <a:pPr/>
              <a:t>29-09-2024</a:t>
            </a:fld>
            <a:endParaRPr lang="en-I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99B71F-4103-4D33-8E99-566F98398E97}"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800E12-6EEB-4F9E-8F88-A3FC9C83C8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CEF630F-420B-40F5-B324-B0E613FA9E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1AF62A-11E0-4426-9CC7-5993E3AA611E}"/>
              </a:ext>
            </a:extLst>
          </p:cNvPr>
          <p:cNvSpPr>
            <a:spLocks noGrp="1"/>
          </p:cNvSpPr>
          <p:nvPr>
            <p:ph type="dt" sz="half" idx="10"/>
          </p:nvPr>
        </p:nvSpPr>
        <p:spPr/>
        <p:txBody>
          <a:bodyPr/>
          <a:lstStyle/>
          <a:p>
            <a:fld id="{5881E75F-D316-47BE-885C-97347726E22E}" type="datetimeFigureOut">
              <a:rPr lang="en-US" smtClean="0"/>
              <a:pPr/>
              <a:t>9/29/2024</a:t>
            </a:fld>
            <a:endParaRPr lang="en-US"/>
          </a:p>
        </p:txBody>
      </p:sp>
      <p:sp>
        <p:nvSpPr>
          <p:cNvPr id="5" name="Footer Placeholder 4">
            <a:extLst>
              <a:ext uri="{FF2B5EF4-FFF2-40B4-BE49-F238E27FC236}">
                <a16:creationId xmlns:a16="http://schemas.microsoft.com/office/drawing/2014/main" xmlns="" id="{957DCE65-117F-49E6-BD44-E0FBE26125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D78974C-2383-4322-8C2B-85C9E33ED1C9}"/>
              </a:ext>
            </a:extLst>
          </p:cNvPr>
          <p:cNvSpPr>
            <a:spLocks noGrp="1"/>
          </p:cNvSpPr>
          <p:nvPr>
            <p:ph type="sldNum" sz="quarter" idx="12"/>
          </p:nvPr>
        </p:nvSpPr>
        <p:spPr/>
        <p:txBody>
          <a:bodyPr/>
          <a:lstStyle/>
          <a:p>
            <a:fld id="{CF4314B7-E6B8-4066-89F0-28D273EE3731}" type="slidenum">
              <a:rPr lang="en-US" smtClean="0"/>
              <a:pPr/>
              <a:t>‹#›</a:t>
            </a:fld>
            <a:endParaRPr lang="en-US"/>
          </a:p>
        </p:txBody>
      </p:sp>
    </p:spTree>
    <p:extLst>
      <p:ext uri="{BB962C8B-B14F-4D97-AF65-F5344CB8AC3E}">
        <p14:creationId xmlns:p14="http://schemas.microsoft.com/office/powerpoint/2010/main" xmlns="" val="3671454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6E9119-13B2-487F-BAA2-F0AD1C424D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06B2980-B4EF-4E53-A4B8-60A136A9D33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1A3C95-A200-44B3-A84B-4F2557158BAD}"/>
              </a:ext>
            </a:extLst>
          </p:cNvPr>
          <p:cNvSpPr>
            <a:spLocks noGrp="1"/>
          </p:cNvSpPr>
          <p:nvPr>
            <p:ph type="dt" sz="half" idx="10"/>
          </p:nvPr>
        </p:nvSpPr>
        <p:spPr/>
        <p:txBody>
          <a:bodyPr/>
          <a:lstStyle/>
          <a:p>
            <a:fld id="{5881E75F-D316-47BE-885C-97347726E22E}" type="datetimeFigureOut">
              <a:rPr lang="en-US" smtClean="0"/>
              <a:pPr/>
              <a:t>9/29/2024</a:t>
            </a:fld>
            <a:endParaRPr lang="en-US"/>
          </a:p>
        </p:txBody>
      </p:sp>
      <p:sp>
        <p:nvSpPr>
          <p:cNvPr id="5" name="Footer Placeholder 4">
            <a:extLst>
              <a:ext uri="{FF2B5EF4-FFF2-40B4-BE49-F238E27FC236}">
                <a16:creationId xmlns:a16="http://schemas.microsoft.com/office/drawing/2014/main" xmlns="" id="{D4C9014D-74D0-4873-A4A2-AE66243464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5138E7-5EFC-4AA4-955F-EC710C977CB2}"/>
              </a:ext>
            </a:extLst>
          </p:cNvPr>
          <p:cNvSpPr>
            <a:spLocks noGrp="1"/>
          </p:cNvSpPr>
          <p:nvPr>
            <p:ph type="sldNum" sz="quarter" idx="12"/>
          </p:nvPr>
        </p:nvSpPr>
        <p:spPr/>
        <p:txBody>
          <a:bodyPr/>
          <a:lstStyle/>
          <a:p>
            <a:fld id="{CF4314B7-E6B8-4066-89F0-28D273EE3731}" type="slidenum">
              <a:rPr lang="en-US" smtClean="0"/>
              <a:pPr/>
              <a:t>‹#›</a:t>
            </a:fld>
            <a:endParaRPr lang="en-US"/>
          </a:p>
        </p:txBody>
      </p:sp>
    </p:spTree>
    <p:extLst>
      <p:ext uri="{BB962C8B-B14F-4D97-AF65-F5344CB8AC3E}">
        <p14:creationId xmlns:p14="http://schemas.microsoft.com/office/powerpoint/2010/main" xmlns="" val="1010560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113DE97-67DD-4FD6-8481-D26EA80587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321358C-B4E0-447C-A0E1-F698840BA61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66F126-CB5B-4593-B1E7-9117B86DE568}"/>
              </a:ext>
            </a:extLst>
          </p:cNvPr>
          <p:cNvSpPr>
            <a:spLocks noGrp="1"/>
          </p:cNvSpPr>
          <p:nvPr>
            <p:ph type="dt" sz="half" idx="10"/>
          </p:nvPr>
        </p:nvSpPr>
        <p:spPr/>
        <p:txBody>
          <a:bodyPr/>
          <a:lstStyle/>
          <a:p>
            <a:fld id="{5881E75F-D316-47BE-885C-97347726E22E}" type="datetimeFigureOut">
              <a:rPr lang="en-US" smtClean="0"/>
              <a:pPr/>
              <a:t>9/29/2024</a:t>
            </a:fld>
            <a:endParaRPr lang="en-US"/>
          </a:p>
        </p:txBody>
      </p:sp>
      <p:sp>
        <p:nvSpPr>
          <p:cNvPr id="5" name="Footer Placeholder 4">
            <a:extLst>
              <a:ext uri="{FF2B5EF4-FFF2-40B4-BE49-F238E27FC236}">
                <a16:creationId xmlns:a16="http://schemas.microsoft.com/office/drawing/2014/main" xmlns="" id="{686CCCBE-155D-4B86-B6D8-C8B180E4F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8811B48-F336-4277-B064-5F196A6F3B1B}"/>
              </a:ext>
            </a:extLst>
          </p:cNvPr>
          <p:cNvSpPr>
            <a:spLocks noGrp="1"/>
          </p:cNvSpPr>
          <p:nvPr>
            <p:ph type="sldNum" sz="quarter" idx="12"/>
          </p:nvPr>
        </p:nvSpPr>
        <p:spPr/>
        <p:txBody>
          <a:bodyPr/>
          <a:lstStyle/>
          <a:p>
            <a:fld id="{CF4314B7-E6B8-4066-89F0-28D273EE3731}" type="slidenum">
              <a:rPr lang="en-US" smtClean="0"/>
              <a:pPr/>
              <a:t>‹#›</a:t>
            </a:fld>
            <a:endParaRPr lang="en-US"/>
          </a:p>
        </p:txBody>
      </p:sp>
    </p:spTree>
    <p:extLst>
      <p:ext uri="{BB962C8B-B14F-4D97-AF65-F5344CB8AC3E}">
        <p14:creationId xmlns:p14="http://schemas.microsoft.com/office/powerpoint/2010/main" xmlns="" val="1352730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EBA188-1546-47C5-A927-9F8CF8FF2E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E35CC5F-F15A-48D9-A7C8-0C1DD9A02C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A5A25D-0518-43FA-9C12-C73EDFB008F6}"/>
              </a:ext>
            </a:extLst>
          </p:cNvPr>
          <p:cNvSpPr>
            <a:spLocks noGrp="1"/>
          </p:cNvSpPr>
          <p:nvPr>
            <p:ph type="dt" sz="half" idx="10"/>
          </p:nvPr>
        </p:nvSpPr>
        <p:spPr/>
        <p:txBody>
          <a:bodyPr/>
          <a:lstStyle/>
          <a:p>
            <a:fld id="{5881E75F-D316-47BE-885C-97347726E22E}" type="datetimeFigureOut">
              <a:rPr lang="en-US" smtClean="0"/>
              <a:pPr/>
              <a:t>9/29/2024</a:t>
            </a:fld>
            <a:endParaRPr lang="en-US"/>
          </a:p>
        </p:txBody>
      </p:sp>
      <p:sp>
        <p:nvSpPr>
          <p:cNvPr id="5" name="Footer Placeholder 4">
            <a:extLst>
              <a:ext uri="{FF2B5EF4-FFF2-40B4-BE49-F238E27FC236}">
                <a16:creationId xmlns:a16="http://schemas.microsoft.com/office/drawing/2014/main" xmlns="" id="{7CB8CC81-DBB0-4DE3-ABE7-712B3A9FF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B7744E3-62BA-4DA5-B1E0-0E994DF5D736}"/>
              </a:ext>
            </a:extLst>
          </p:cNvPr>
          <p:cNvSpPr>
            <a:spLocks noGrp="1"/>
          </p:cNvSpPr>
          <p:nvPr>
            <p:ph type="sldNum" sz="quarter" idx="12"/>
          </p:nvPr>
        </p:nvSpPr>
        <p:spPr/>
        <p:txBody>
          <a:bodyPr/>
          <a:lstStyle/>
          <a:p>
            <a:fld id="{CF4314B7-E6B8-4066-89F0-28D273EE3731}" type="slidenum">
              <a:rPr lang="en-US" smtClean="0"/>
              <a:pPr/>
              <a:t>‹#›</a:t>
            </a:fld>
            <a:endParaRPr lang="en-US"/>
          </a:p>
        </p:txBody>
      </p:sp>
    </p:spTree>
    <p:extLst>
      <p:ext uri="{BB962C8B-B14F-4D97-AF65-F5344CB8AC3E}">
        <p14:creationId xmlns:p14="http://schemas.microsoft.com/office/powerpoint/2010/main" xmlns="" val="943178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88EDE3-CC36-40B8-AAB6-B95A687775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CC9DA0A-C185-4779-A967-3E13544FCE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A8422EE2-9FBC-4F27-B198-A72373CF2F11}"/>
              </a:ext>
            </a:extLst>
          </p:cNvPr>
          <p:cNvSpPr>
            <a:spLocks noGrp="1"/>
          </p:cNvSpPr>
          <p:nvPr>
            <p:ph type="dt" sz="half" idx="10"/>
          </p:nvPr>
        </p:nvSpPr>
        <p:spPr/>
        <p:txBody>
          <a:bodyPr/>
          <a:lstStyle/>
          <a:p>
            <a:fld id="{5881E75F-D316-47BE-885C-97347726E22E}" type="datetimeFigureOut">
              <a:rPr lang="en-US" smtClean="0"/>
              <a:pPr/>
              <a:t>9/29/2024</a:t>
            </a:fld>
            <a:endParaRPr lang="en-US"/>
          </a:p>
        </p:txBody>
      </p:sp>
      <p:sp>
        <p:nvSpPr>
          <p:cNvPr id="5" name="Footer Placeholder 4">
            <a:extLst>
              <a:ext uri="{FF2B5EF4-FFF2-40B4-BE49-F238E27FC236}">
                <a16:creationId xmlns:a16="http://schemas.microsoft.com/office/drawing/2014/main" xmlns="" id="{47D452AE-F07B-4C9E-A9B6-E9040FC97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474DE58-594E-4229-A37A-C285A1748FA2}"/>
              </a:ext>
            </a:extLst>
          </p:cNvPr>
          <p:cNvSpPr>
            <a:spLocks noGrp="1"/>
          </p:cNvSpPr>
          <p:nvPr>
            <p:ph type="sldNum" sz="quarter" idx="12"/>
          </p:nvPr>
        </p:nvSpPr>
        <p:spPr/>
        <p:txBody>
          <a:bodyPr/>
          <a:lstStyle/>
          <a:p>
            <a:fld id="{CF4314B7-E6B8-4066-89F0-28D273EE3731}" type="slidenum">
              <a:rPr lang="en-US" smtClean="0"/>
              <a:pPr/>
              <a:t>‹#›</a:t>
            </a:fld>
            <a:endParaRPr lang="en-US"/>
          </a:p>
        </p:txBody>
      </p:sp>
    </p:spTree>
    <p:extLst>
      <p:ext uri="{BB962C8B-B14F-4D97-AF65-F5344CB8AC3E}">
        <p14:creationId xmlns:p14="http://schemas.microsoft.com/office/powerpoint/2010/main" xmlns="" val="4099115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2D85DE-2615-4EF8-905B-C51CC4A841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66B1B23-4DEA-4559-BCF3-DAFE8C7C4A7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8A52937-3E48-4A74-845F-66174938BA4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5451D3-EF36-4030-8C42-F08ABAA1D24E}"/>
              </a:ext>
            </a:extLst>
          </p:cNvPr>
          <p:cNvSpPr>
            <a:spLocks noGrp="1"/>
          </p:cNvSpPr>
          <p:nvPr>
            <p:ph type="dt" sz="half" idx="10"/>
          </p:nvPr>
        </p:nvSpPr>
        <p:spPr/>
        <p:txBody>
          <a:bodyPr/>
          <a:lstStyle/>
          <a:p>
            <a:fld id="{5881E75F-D316-47BE-885C-97347726E22E}" type="datetimeFigureOut">
              <a:rPr lang="en-US" smtClean="0"/>
              <a:pPr/>
              <a:t>9/29/2024</a:t>
            </a:fld>
            <a:endParaRPr lang="en-US"/>
          </a:p>
        </p:txBody>
      </p:sp>
      <p:sp>
        <p:nvSpPr>
          <p:cNvPr id="6" name="Footer Placeholder 5">
            <a:extLst>
              <a:ext uri="{FF2B5EF4-FFF2-40B4-BE49-F238E27FC236}">
                <a16:creationId xmlns:a16="http://schemas.microsoft.com/office/drawing/2014/main" xmlns="" id="{CEE6BA5E-F05D-4D17-A243-605ED36996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39BC3EB-CBFA-4A14-AE19-958749F12291}"/>
              </a:ext>
            </a:extLst>
          </p:cNvPr>
          <p:cNvSpPr>
            <a:spLocks noGrp="1"/>
          </p:cNvSpPr>
          <p:nvPr>
            <p:ph type="sldNum" sz="quarter" idx="12"/>
          </p:nvPr>
        </p:nvSpPr>
        <p:spPr/>
        <p:txBody>
          <a:bodyPr/>
          <a:lstStyle/>
          <a:p>
            <a:fld id="{CF4314B7-E6B8-4066-89F0-28D273EE3731}" type="slidenum">
              <a:rPr lang="en-US" smtClean="0"/>
              <a:pPr/>
              <a:t>‹#›</a:t>
            </a:fld>
            <a:endParaRPr lang="en-US"/>
          </a:p>
        </p:txBody>
      </p:sp>
    </p:spTree>
    <p:extLst>
      <p:ext uri="{BB962C8B-B14F-4D97-AF65-F5344CB8AC3E}">
        <p14:creationId xmlns:p14="http://schemas.microsoft.com/office/powerpoint/2010/main" xmlns="" val="3108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D65DEA-067C-43C9-BB1B-FE5EF2D5D5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22473D2-6DC3-4FA4-AB34-D4EF4933A1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1AA37C93-38A5-48CD-9C51-2780A88CE90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EDB3DA7-488B-4200-A72E-573DBF9A17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646FC701-AF19-4E89-B2AF-ABB73BE7C15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F430028-F9F5-444B-88FF-4D0DFDE461FB}"/>
              </a:ext>
            </a:extLst>
          </p:cNvPr>
          <p:cNvSpPr>
            <a:spLocks noGrp="1"/>
          </p:cNvSpPr>
          <p:nvPr>
            <p:ph type="dt" sz="half" idx="10"/>
          </p:nvPr>
        </p:nvSpPr>
        <p:spPr/>
        <p:txBody>
          <a:bodyPr/>
          <a:lstStyle/>
          <a:p>
            <a:fld id="{5881E75F-D316-47BE-885C-97347726E22E}" type="datetimeFigureOut">
              <a:rPr lang="en-US" smtClean="0"/>
              <a:pPr/>
              <a:t>9/29/2024</a:t>
            </a:fld>
            <a:endParaRPr lang="en-US"/>
          </a:p>
        </p:txBody>
      </p:sp>
      <p:sp>
        <p:nvSpPr>
          <p:cNvPr id="8" name="Footer Placeholder 7">
            <a:extLst>
              <a:ext uri="{FF2B5EF4-FFF2-40B4-BE49-F238E27FC236}">
                <a16:creationId xmlns:a16="http://schemas.microsoft.com/office/drawing/2014/main" xmlns="" id="{CDAF98F0-F288-4BD5-ADFB-ED3649CB68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4DBB9CF-FC5A-4274-8A35-187EA6030862}"/>
              </a:ext>
            </a:extLst>
          </p:cNvPr>
          <p:cNvSpPr>
            <a:spLocks noGrp="1"/>
          </p:cNvSpPr>
          <p:nvPr>
            <p:ph type="sldNum" sz="quarter" idx="12"/>
          </p:nvPr>
        </p:nvSpPr>
        <p:spPr/>
        <p:txBody>
          <a:bodyPr/>
          <a:lstStyle/>
          <a:p>
            <a:fld id="{CF4314B7-E6B8-4066-89F0-28D273EE3731}" type="slidenum">
              <a:rPr lang="en-US" smtClean="0"/>
              <a:pPr/>
              <a:t>‹#›</a:t>
            </a:fld>
            <a:endParaRPr lang="en-US"/>
          </a:p>
        </p:txBody>
      </p:sp>
    </p:spTree>
    <p:extLst>
      <p:ext uri="{BB962C8B-B14F-4D97-AF65-F5344CB8AC3E}">
        <p14:creationId xmlns:p14="http://schemas.microsoft.com/office/powerpoint/2010/main" xmlns="" val="2616101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334BA4-A3D0-483C-8409-9B3603C8DD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3E251E1-0C61-4AF1-B198-5DE6F500E186}"/>
              </a:ext>
            </a:extLst>
          </p:cNvPr>
          <p:cNvSpPr>
            <a:spLocks noGrp="1"/>
          </p:cNvSpPr>
          <p:nvPr>
            <p:ph type="dt" sz="half" idx="10"/>
          </p:nvPr>
        </p:nvSpPr>
        <p:spPr/>
        <p:txBody>
          <a:bodyPr/>
          <a:lstStyle/>
          <a:p>
            <a:fld id="{5881E75F-D316-47BE-885C-97347726E22E}" type="datetimeFigureOut">
              <a:rPr lang="en-US" smtClean="0"/>
              <a:pPr/>
              <a:t>9/29/2024</a:t>
            </a:fld>
            <a:endParaRPr lang="en-US"/>
          </a:p>
        </p:txBody>
      </p:sp>
      <p:sp>
        <p:nvSpPr>
          <p:cNvPr id="4" name="Footer Placeholder 3">
            <a:extLst>
              <a:ext uri="{FF2B5EF4-FFF2-40B4-BE49-F238E27FC236}">
                <a16:creationId xmlns:a16="http://schemas.microsoft.com/office/drawing/2014/main" xmlns="" id="{650715D1-8F14-420E-AC69-B716A47FAC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420A6B1-8080-4DD8-9429-061B344BFEFB}"/>
              </a:ext>
            </a:extLst>
          </p:cNvPr>
          <p:cNvSpPr>
            <a:spLocks noGrp="1"/>
          </p:cNvSpPr>
          <p:nvPr>
            <p:ph type="sldNum" sz="quarter" idx="12"/>
          </p:nvPr>
        </p:nvSpPr>
        <p:spPr/>
        <p:txBody>
          <a:bodyPr/>
          <a:lstStyle/>
          <a:p>
            <a:fld id="{CF4314B7-E6B8-4066-89F0-28D273EE3731}" type="slidenum">
              <a:rPr lang="en-US" smtClean="0"/>
              <a:pPr/>
              <a:t>‹#›</a:t>
            </a:fld>
            <a:endParaRPr lang="en-US"/>
          </a:p>
        </p:txBody>
      </p:sp>
    </p:spTree>
    <p:extLst>
      <p:ext uri="{BB962C8B-B14F-4D97-AF65-F5344CB8AC3E}">
        <p14:creationId xmlns:p14="http://schemas.microsoft.com/office/powerpoint/2010/main" xmlns="" val="201203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928354E-3097-490B-A494-D0EA9F330AEB}"/>
              </a:ext>
            </a:extLst>
          </p:cNvPr>
          <p:cNvSpPr>
            <a:spLocks noGrp="1"/>
          </p:cNvSpPr>
          <p:nvPr>
            <p:ph type="dt" sz="half" idx="10"/>
          </p:nvPr>
        </p:nvSpPr>
        <p:spPr/>
        <p:txBody>
          <a:bodyPr/>
          <a:lstStyle/>
          <a:p>
            <a:fld id="{5881E75F-D316-47BE-885C-97347726E22E}" type="datetimeFigureOut">
              <a:rPr lang="en-US" smtClean="0"/>
              <a:pPr/>
              <a:t>9/29/2024</a:t>
            </a:fld>
            <a:endParaRPr lang="en-US"/>
          </a:p>
        </p:txBody>
      </p:sp>
      <p:sp>
        <p:nvSpPr>
          <p:cNvPr id="3" name="Footer Placeholder 2">
            <a:extLst>
              <a:ext uri="{FF2B5EF4-FFF2-40B4-BE49-F238E27FC236}">
                <a16:creationId xmlns:a16="http://schemas.microsoft.com/office/drawing/2014/main" xmlns="" id="{01D0A588-5BBB-401D-AC34-4ECA0123D8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A639584-01FC-481E-B3A2-97F31322CEFD}"/>
              </a:ext>
            </a:extLst>
          </p:cNvPr>
          <p:cNvSpPr>
            <a:spLocks noGrp="1"/>
          </p:cNvSpPr>
          <p:nvPr>
            <p:ph type="sldNum" sz="quarter" idx="12"/>
          </p:nvPr>
        </p:nvSpPr>
        <p:spPr/>
        <p:txBody>
          <a:bodyPr/>
          <a:lstStyle/>
          <a:p>
            <a:fld id="{CF4314B7-E6B8-4066-89F0-28D273EE3731}" type="slidenum">
              <a:rPr lang="en-US" smtClean="0"/>
              <a:pPr/>
              <a:t>‹#›</a:t>
            </a:fld>
            <a:endParaRPr lang="en-US"/>
          </a:p>
        </p:txBody>
      </p:sp>
    </p:spTree>
    <p:extLst>
      <p:ext uri="{BB962C8B-B14F-4D97-AF65-F5344CB8AC3E}">
        <p14:creationId xmlns:p14="http://schemas.microsoft.com/office/powerpoint/2010/main" xmlns="" val="2575362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FC4733-D6FE-4B69-A538-40456D3461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EFB44C5-30DB-47F2-B540-65B2F8F99B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9FD9044-F6E2-4D94-A12F-F5226F6ECD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1D889A95-027A-4A5E-9BC4-3C46DEC9C0EA}"/>
              </a:ext>
            </a:extLst>
          </p:cNvPr>
          <p:cNvSpPr>
            <a:spLocks noGrp="1"/>
          </p:cNvSpPr>
          <p:nvPr>
            <p:ph type="dt" sz="half" idx="10"/>
          </p:nvPr>
        </p:nvSpPr>
        <p:spPr/>
        <p:txBody>
          <a:bodyPr/>
          <a:lstStyle/>
          <a:p>
            <a:fld id="{5881E75F-D316-47BE-885C-97347726E22E}" type="datetimeFigureOut">
              <a:rPr lang="en-US" smtClean="0"/>
              <a:pPr/>
              <a:t>9/29/2024</a:t>
            </a:fld>
            <a:endParaRPr lang="en-US"/>
          </a:p>
        </p:txBody>
      </p:sp>
      <p:sp>
        <p:nvSpPr>
          <p:cNvPr id="6" name="Footer Placeholder 5">
            <a:extLst>
              <a:ext uri="{FF2B5EF4-FFF2-40B4-BE49-F238E27FC236}">
                <a16:creationId xmlns:a16="http://schemas.microsoft.com/office/drawing/2014/main" xmlns="" id="{81F09D09-90C8-4403-AF1D-73EA9B0626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03151DB-5BF1-4859-9370-606BD396C9D2}"/>
              </a:ext>
            </a:extLst>
          </p:cNvPr>
          <p:cNvSpPr>
            <a:spLocks noGrp="1"/>
          </p:cNvSpPr>
          <p:nvPr>
            <p:ph type="sldNum" sz="quarter" idx="12"/>
          </p:nvPr>
        </p:nvSpPr>
        <p:spPr/>
        <p:txBody>
          <a:bodyPr/>
          <a:lstStyle/>
          <a:p>
            <a:fld id="{CF4314B7-E6B8-4066-89F0-28D273EE3731}" type="slidenum">
              <a:rPr lang="en-US" smtClean="0"/>
              <a:pPr/>
              <a:t>‹#›</a:t>
            </a:fld>
            <a:endParaRPr lang="en-US"/>
          </a:p>
        </p:txBody>
      </p:sp>
    </p:spTree>
    <p:extLst>
      <p:ext uri="{BB962C8B-B14F-4D97-AF65-F5344CB8AC3E}">
        <p14:creationId xmlns:p14="http://schemas.microsoft.com/office/powerpoint/2010/main" xmlns="" val="198834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DBCD15-C5EB-4B36-AF8E-AC824EE4B3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43EB501-994F-4154-B4C8-6C61504694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F94140B-5E69-4BF4-97F4-4DB112D3C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4117D215-CFF3-4E92-8A9B-F7659B8A2F7A}"/>
              </a:ext>
            </a:extLst>
          </p:cNvPr>
          <p:cNvSpPr>
            <a:spLocks noGrp="1"/>
          </p:cNvSpPr>
          <p:nvPr>
            <p:ph type="dt" sz="half" idx="10"/>
          </p:nvPr>
        </p:nvSpPr>
        <p:spPr/>
        <p:txBody>
          <a:bodyPr/>
          <a:lstStyle/>
          <a:p>
            <a:fld id="{5881E75F-D316-47BE-885C-97347726E22E}" type="datetimeFigureOut">
              <a:rPr lang="en-US" smtClean="0"/>
              <a:pPr/>
              <a:t>9/29/2024</a:t>
            </a:fld>
            <a:endParaRPr lang="en-US"/>
          </a:p>
        </p:txBody>
      </p:sp>
      <p:sp>
        <p:nvSpPr>
          <p:cNvPr id="6" name="Footer Placeholder 5">
            <a:extLst>
              <a:ext uri="{FF2B5EF4-FFF2-40B4-BE49-F238E27FC236}">
                <a16:creationId xmlns:a16="http://schemas.microsoft.com/office/drawing/2014/main" xmlns="" id="{33BEA5EB-C6E8-4B62-ACC1-1FEA737C4D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92BEE50-55B1-40D6-8D31-828A0CF83531}"/>
              </a:ext>
            </a:extLst>
          </p:cNvPr>
          <p:cNvSpPr>
            <a:spLocks noGrp="1"/>
          </p:cNvSpPr>
          <p:nvPr>
            <p:ph type="sldNum" sz="quarter" idx="12"/>
          </p:nvPr>
        </p:nvSpPr>
        <p:spPr/>
        <p:txBody>
          <a:bodyPr/>
          <a:lstStyle/>
          <a:p>
            <a:fld id="{CF4314B7-E6B8-4066-89F0-28D273EE3731}" type="slidenum">
              <a:rPr lang="en-US" smtClean="0"/>
              <a:pPr/>
              <a:t>‹#›</a:t>
            </a:fld>
            <a:endParaRPr lang="en-US"/>
          </a:p>
        </p:txBody>
      </p:sp>
    </p:spTree>
    <p:extLst>
      <p:ext uri="{BB962C8B-B14F-4D97-AF65-F5344CB8AC3E}">
        <p14:creationId xmlns:p14="http://schemas.microsoft.com/office/powerpoint/2010/main" xmlns="" val="1557295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EECFBE1-210A-4CB2-9EDD-E4FAFEF66B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6BAEC31-1EE7-4321-A1CA-8F355EBED4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F553FA-6D16-4443-8367-F60BD4374F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1E75F-D316-47BE-885C-97347726E22E}" type="datetimeFigureOut">
              <a:rPr lang="en-US" smtClean="0"/>
              <a:pPr/>
              <a:t>9/29/2024</a:t>
            </a:fld>
            <a:endParaRPr lang="en-US"/>
          </a:p>
        </p:txBody>
      </p:sp>
      <p:sp>
        <p:nvSpPr>
          <p:cNvPr id="5" name="Footer Placeholder 4">
            <a:extLst>
              <a:ext uri="{FF2B5EF4-FFF2-40B4-BE49-F238E27FC236}">
                <a16:creationId xmlns:a16="http://schemas.microsoft.com/office/drawing/2014/main" xmlns="" id="{395A3317-27BB-40A5-AD4F-491C33E84E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DFF4422-5E6B-4084-AD09-3DC4E4B4B8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314B7-E6B8-4066-89F0-28D273EE3731}" type="slidenum">
              <a:rPr lang="en-US" smtClean="0"/>
              <a:pPr/>
              <a:t>‹#›</a:t>
            </a:fld>
            <a:endParaRPr lang="en-US"/>
          </a:p>
        </p:txBody>
      </p:sp>
    </p:spTree>
    <p:extLst>
      <p:ext uri="{BB962C8B-B14F-4D97-AF65-F5344CB8AC3E}">
        <p14:creationId xmlns:p14="http://schemas.microsoft.com/office/powerpoint/2010/main" xmlns="" val="222034647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emf"/><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4.jpeg"/><Relationship Id="rId7" Type="http://schemas.openxmlformats.org/officeDocument/2006/relationships/image" Target="../media/image67.pn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Office_PowerPoint_Slide1.sldx"/><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dy of water surrounded by trees&#10;&#10;Description automatically generated">
            <a:extLst>
              <a:ext uri="{FF2B5EF4-FFF2-40B4-BE49-F238E27FC236}">
                <a16:creationId xmlns:a16="http://schemas.microsoft.com/office/drawing/2014/main" xmlns="" id="{006144B4-D3AB-4BA8-89F1-7D59199EED00}"/>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b="15730"/>
          <a:stretch/>
        </p:blipFill>
        <p:spPr>
          <a:xfrm>
            <a:off x="0" y="0"/>
            <a:ext cx="12191980" cy="6857990"/>
          </a:xfrm>
          <a:prstGeom prst="rect">
            <a:avLst/>
          </a:prstGeom>
        </p:spPr>
      </p:pic>
      <p:sp>
        <p:nvSpPr>
          <p:cNvPr id="2" name="Rectangle 1">
            <a:extLst>
              <a:ext uri="{FF2B5EF4-FFF2-40B4-BE49-F238E27FC236}">
                <a16:creationId xmlns:a16="http://schemas.microsoft.com/office/drawing/2014/main" xmlns="" id="{7D87FA59-4743-42F6-9B69-4BE022C3F140}"/>
              </a:ext>
            </a:extLst>
          </p:cNvPr>
          <p:cNvSpPr/>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1000"/>
              </a:spcAft>
            </a:pPr>
            <a:endParaRPr lang="en-US" sz="4000" dirty="0">
              <a:solidFill>
                <a:srgbClr val="FFC000"/>
              </a:solidFill>
              <a:effectLst/>
              <a:latin typeface="+mj-lt"/>
              <a:ea typeface="+mj-ea"/>
              <a:cs typeface="+mj-cs"/>
            </a:endParaRPr>
          </a:p>
        </p:txBody>
      </p:sp>
      <p:sp>
        <p:nvSpPr>
          <p:cNvPr id="3" name="TextBox 2">
            <a:extLst>
              <a:ext uri="{FF2B5EF4-FFF2-40B4-BE49-F238E27FC236}">
                <a16:creationId xmlns:a16="http://schemas.microsoft.com/office/drawing/2014/main" xmlns="" id="{8DF3EED5-EE13-456A-BD26-171F9516DBD1}"/>
              </a:ext>
            </a:extLst>
          </p:cNvPr>
          <p:cNvSpPr txBox="1"/>
          <p:nvPr/>
        </p:nvSpPr>
        <p:spPr>
          <a:xfrm>
            <a:off x="286604" y="5090407"/>
            <a:ext cx="6127010" cy="1523494"/>
          </a:xfrm>
          <a:prstGeom prst="rect">
            <a:avLst/>
          </a:prstGeom>
          <a:noFill/>
        </p:spPr>
        <p:txBody>
          <a:bodyPr wrap="square" rtlCol="0">
            <a:spAutoFit/>
          </a:bodyPr>
          <a:lstStyle/>
          <a:p>
            <a:pPr>
              <a:spcAft>
                <a:spcPts val="600"/>
              </a:spcAft>
            </a:pPr>
            <a:r>
              <a:rPr lang="en-US" sz="4400" dirty="0" err="1" smtClean="0">
                <a:solidFill>
                  <a:srgbClr val="FFFF00"/>
                </a:solidFill>
                <a:latin typeface="Cambria" pitchFamily="18" charset="0"/>
              </a:rPr>
              <a:t>Dr.S.Easwaramoorthy</a:t>
            </a:r>
            <a:endParaRPr lang="en-US" sz="4400" dirty="0">
              <a:solidFill>
                <a:srgbClr val="FFFF00"/>
              </a:solidFill>
              <a:latin typeface="Cambria" pitchFamily="18" charset="0"/>
            </a:endParaRPr>
          </a:p>
          <a:p>
            <a:pPr>
              <a:spcAft>
                <a:spcPts val="600"/>
              </a:spcAft>
            </a:pPr>
            <a:endParaRPr lang="en-US" sz="4400" dirty="0">
              <a:solidFill>
                <a:srgbClr val="FFFF00"/>
              </a:solidFill>
              <a:latin typeface="Cambria" pitchFamily="18" charset="0"/>
            </a:endParaRPr>
          </a:p>
        </p:txBody>
      </p:sp>
      <p:sp>
        <p:nvSpPr>
          <p:cNvPr id="4" name="TextBox 3">
            <a:extLst>
              <a:ext uri="{FF2B5EF4-FFF2-40B4-BE49-F238E27FC236}">
                <a16:creationId xmlns:a16="http://schemas.microsoft.com/office/drawing/2014/main" xmlns="" id="{D28756C9-568A-4988-9B6F-FADF20BBBD8C}"/>
              </a:ext>
            </a:extLst>
          </p:cNvPr>
          <p:cNvSpPr txBox="1"/>
          <p:nvPr/>
        </p:nvSpPr>
        <p:spPr>
          <a:xfrm>
            <a:off x="1815023" y="286415"/>
            <a:ext cx="6743300" cy="1569660"/>
          </a:xfrm>
          <a:prstGeom prst="rect">
            <a:avLst/>
          </a:prstGeom>
          <a:noFill/>
        </p:spPr>
        <p:txBody>
          <a:bodyPr wrap="square" rtlCol="0">
            <a:spAutoFit/>
          </a:bodyPr>
          <a:lstStyle/>
          <a:p>
            <a:pPr algn="ctr"/>
            <a:r>
              <a:rPr lang="en-US" sz="4800" b="1" dirty="0">
                <a:latin typeface="Cambria" pitchFamily="18" charset="0"/>
              </a:rPr>
              <a:t>   </a:t>
            </a:r>
            <a:r>
              <a:rPr lang="en-US" sz="4800" b="1" dirty="0" smtClean="0">
                <a:latin typeface="Cambria" pitchFamily="18" charset="0"/>
              </a:rPr>
              <a:t>Bio Management of  Cardamom </a:t>
            </a:r>
            <a:r>
              <a:rPr lang="en-US" sz="4800" b="1" dirty="0">
                <a:latin typeface="Cambria" pitchFamily="18" charset="0"/>
              </a:rPr>
              <a:t>Plantation</a:t>
            </a:r>
          </a:p>
        </p:txBody>
      </p:sp>
    </p:spTree>
    <p:extLst>
      <p:ext uri="{BB962C8B-B14F-4D97-AF65-F5344CB8AC3E}">
        <p14:creationId xmlns:p14="http://schemas.microsoft.com/office/powerpoint/2010/main" xmlns="" val="42910925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55" y="0"/>
            <a:ext cx="10515600" cy="1325563"/>
          </a:xfrm>
        </p:spPr>
        <p:txBody>
          <a:bodyPr>
            <a:normAutofit/>
          </a:bodyPr>
          <a:lstStyle/>
          <a:p>
            <a:pPr algn="ctr"/>
            <a:r>
              <a:rPr lang="en-IN" sz="3200" b="1" dirty="0" smtClean="0">
                <a:solidFill>
                  <a:srgbClr val="CC0000"/>
                </a:solidFill>
                <a:latin typeface="Cambria" pitchFamily="18" charset="0"/>
              </a:rPr>
              <a:t>Green Fulvic Acid</a:t>
            </a:r>
            <a:endParaRPr lang="en-IN" sz="3200" b="1" dirty="0">
              <a:solidFill>
                <a:srgbClr val="CC0000"/>
              </a:solidFill>
              <a:latin typeface="Cambria" pitchFamily="18" charset="0"/>
            </a:endParaRPr>
          </a:p>
        </p:txBody>
      </p:sp>
      <p:sp>
        <p:nvSpPr>
          <p:cNvPr id="3" name="Content Placeholder 2"/>
          <p:cNvSpPr>
            <a:spLocks noGrp="1"/>
          </p:cNvSpPr>
          <p:nvPr>
            <p:ph sz="half" idx="1"/>
          </p:nvPr>
        </p:nvSpPr>
        <p:spPr>
          <a:xfrm>
            <a:off x="415120" y="928048"/>
            <a:ext cx="7609764" cy="5527343"/>
          </a:xfrm>
        </p:spPr>
        <p:txBody>
          <a:bodyPr>
            <a:noAutofit/>
          </a:bodyPr>
          <a:lstStyle/>
          <a:p>
            <a:pPr>
              <a:lnSpc>
                <a:spcPct val="100000"/>
              </a:lnSpc>
              <a:buFont typeface="Wingdings" pitchFamily="2" charset="2"/>
              <a:buChar char="ü"/>
            </a:pPr>
            <a:r>
              <a:rPr lang="en-IN" sz="2200" dirty="0" smtClean="0">
                <a:latin typeface="Cambria" pitchFamily="18" charset="0"/>
              </a:rPr>
              <a:t>As a foliar spray, fulvic acid increases the plant’s oxygen uptake capacity.</a:t>
            </a:r>
          </a:p>
          <a:p>
            <a:pPr>
              <a:lnSpc>
                <a:spcPct val="100000"/>
              </a:lnSpc>
              <a:buFont typeface="Wingdings" pitchFamily="2" charset="2"/>
              <a:buChar char="ü"/>
            </a:pPr>
            <a:r>
              <a:rPr lang="en-IN" sz="2200" dirty="0" smtClean="0">
                <a:latin typeface="Cambria" pitchFamily="18" charset="0"/>
              </a:rPr>
              <a:t>It is a powerful organic electrolyte and it enhances cell division.</a:t>
            </a:r>
          </a:p>
          <a:p>
            <a:pPr>
              <a:lnSpc>
                <a:spcPct val="100000"/>
              </a:lnSpc>
              <a:buFont typeface="Wingdings" pitchFamily="2" charset="2"/>
              <a:buChar char="ü"/>
            </a:pPr>
            <a:r>
              <a:rPr lang="en-IN" sz="2200" dirty="0" smtClean="0">
                <a:latin typeface="Cambria" pitchFamily="18" charset="0"/>
              </a:rPr>
              <a:t>It has a unique capacity to dissolve minerals and trace elements.</a:t>
            </a:r>
          </a:p>
          <a:p>
            <a:pPr>
              <a:lnSpc>
                <a:spcPct val="100000"/>
              </a:lnSpc>
              <a:buFont typeface="Wingdings" pitchFamily="2" charset="2"/>
              <a:buChar char="ü"/>
            </a:pPr>
            <a:r>
              <a:rPr lang="en-IN" sz="2200" dirty="0" smtClean="0">
                <a:latin typeface="Cambria" pitchFamily="18" charset="0"/>
              </a:rPr>
              <a:t>It can interact with sunlight to enhance photosynthesis.</a:t>
            </a:r>
          </a:p>
          <a:p>
            <a:pPr>
              <a:lnSpc>
                <a:spcPct val="100000"/>
              </a:lnSpc>
              <a:buFont typeface="Wingdings" pitchFamily="2" charset="2"/>
              <a:buChar char="ü"/>
            </a:pPr>
            <a:r>
              <a:rPr lang="en-IN" sz="2200" dirty="0" smtClean="0">
                <a:latin typeface="Cambria" pitchFamily="18" charset="0"/>
              </a:rPr>
              <a:t>Fulvic acid offers drought protection and detoxify pollutants in the soil.</a:t>
            </a:r>
          </a:p>
          <a:p>
            <a:pPr>
              <a:lnSpc>
                <a:spcPct val="100000"/>
              </a:lnSpc>
              <a:buFont typeface="Wingdings" pitchFamily="2" charset="2"/>
              <a:buChar char="ü"/>
            </a:pPr>
            <a:r>
              <a:rPr lang="en-IN" sz="2200" dirty="0" smtClean="0">
                <a:latin typeface="Cambria" pitchFamily="18" charset="0"/>
              </a:rPr>
              <a:t> Fulvic acid dissolves silica and responsible for increase in </a:t>
            </a:r>
            <a:r>
              <a:rPr lang="en-IN" sz="2200" dirty="0" err="1" smtClean="0">
                <a:latin typeface="Cambria" pitchFamily="18" charset="0"/>
              </a:rPr>
              <a:t>stomatal</a:t>
            </a:r>
            <a:r>
              <a:rPr lang="en-IN" sz="2200" dirty="0" smtClean="0">
                <a:latin typeface="Cambria" pitchFamily="18" charset="0"/>
              </a:rPr>
              <a:t> opening and assists plant respiration.</a:t>
            </a:r>
          </a:p>
          <a:p>
            <a:pPr>
              <a:lnSpc>
                <a:spcPct val="100000"/>
              </a:lnSpc>
              <a:buFont typeface="Wingdings" pitchFamily="2" charset="2"/>
              <a:buChar char="ü"/>
            </a:pPr>
            <a:r>
              <a:rPr lang="en-IN" sz="2200" dirty="0" smtClean="0">
                <a:latin typeface="Cambria" pitchFamily="18" charset="0"/>
              </a:rPr>
              <a:t>It stimulates the plant’s immune system.</a:t>
            </a:r>
          </a:p>
          <a:p>
            <a:pPr>
              <a:lnSpc>
                <a:spcPct val="100000"/>
              </a:lnSpc>
              <a:buFont typeface="Wingdings" pitchFamily="2" charset="2"/>
              <a:buChar char="ü"/>
            </a:pPr>
            <a:r>
              <a:rPr lang="en-IN" sz="2000" b="1" dirty="0" smtClean="0">
                <a:latin typeface="Cambria" panose="02040503050406030204" pitchFamily="18" charset="0"/>
                <a:ea typeface="Calibri" panose="020F0502020204030204" pitchFamily="34" charset="0"/>
                <a:cs typeface="Times New Roman" panose="02020603050405020304" pitchFamily="18" charset="0"/>
              </a:rPr>
              <a:t>Soil application 4 to 8 litre per acre ( 1 to 2 litre per barrel – 200 litres )</a:t>
            </a:r>
            <a:endParaRPr lang="en-IN" sz="2000" b="1" dirty="0">
              <a:latin typeface="Cambria" pitchFamily="18" charset="0"/>
            </a:endParaRPr>
          </a:p>
        </p:txBody>
      </p:sp>
      <p:pic>
        <p:nvPicPr>
          <p:cNvPr id="5" name="Picture 3" descr="8">
            <a:extLst>
              <a:ext uri="{FF2B5EF4-FFF2-40B4-BE49-F238E27FC236}">
                <a16:creationId xmlns:a16="http://schemas.microsoft.com/office/drawing/2014/main" xmlns="" id="{181DEE41-3F79-4DFB-9140-A333C9CFAEE8}"/>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51435" y="545364"/>
            <a:ext cx="4817660" cy="5953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415" y="269591"/>
            <a:ext cx="10515600" cy="1325563"/>
          </a:xfrm>
        </p:spPr>
        <p:txBody>
          <a:bodyPr>
            <a:normAutofit/>
          </a:bodyPr>
          <a:lstStyle/>
          <a:p>
            <a:pPr algn="ctr"/>
            <a:r>
              <a:rPr lang="en-IN" sz="3200" b="1" dirty="0" smtClean="0">
                <a:solidFill>
                  <a:srgbClr val="CC0000"/>
                </a:solidFill>
                <a:latin typeface="Cambria" pitchFamily="18" charset="0"/>
              </a:rPr>
              <a:t>Green Spike</a:t>
            </a:r>
            <a:endParaRPr lang="en-IN" sz="3200" b="1" dirty="0">
              <a:solidFill>
                <a:srgbClr val="CC0000"/>
              </a:solidFill>
              <a:latin typeface="Cambria" pitchFamily="18" charset="0"/>
            </a:endParaRPr>
          </a:p>
        </p:txBody>
      </p:sp>
      <p:sp>
        <p:nvSpPr>
          <p:cNvPr id="3" name="Content Placeholder 2"/>
          <p:cNvSpPr>
            <a:spLocks noGrp="1"/>
          </p:cNvSpPr>
          <p:nvPr>
            <p:ph sz="half" idx="1"/>
          </p:nvPr>
        </p:nvSpPr>
        <p:spPr>
          <a:xfrm>
            <a:off x="838199" y="1825625"/>
            <a:ext cx="6285931" cy="4351338"/>
          </a:xfrm>
        </p:spPr>
        <p:txBody>
          <a:bodyPr>
            <a:normAutofit/>
          </a:bodyPr>
          <a:lstStyle/>
          <a:p>
            <a:pPr>
              <a:lnSpc>
                <a:spcPct val="150000"/>
              </a:lnSpc>
              <a:buFont typeface="Wingdings" pitchFamily="2" charset="2"/>
              <a:buChar char="ü"/>
            </a:pPr>
            <a:r>
              <a:rPr lang="en-IN" sz="2200" dirty="0" smtClean="0">
                <a:latin typeface="Cambria" pitchFamily="18" charset="0"/>
              </a:rPr>
              <a:t>Contains 20% essential amino acids. </a:t>
            </a:r>
          </a:p>
          <a:p>
            <a:pPr>
              <a:lnSpc>
                <a:spcPct val="150000"/>
              </a:lnSpc>
              <a:buFont typeface="Wingdings" pitchFamily="2" charset="2"/>
              <a:buChar char="ü"/>
            </a:pPr>
            <a:r>
              <a:rPr lang="en-IN" sz="2200" dirty="0" smtClean="0">
                <a:latin typeface="Cambria" pitchFamily="18" charset="0"/>
              </a:rPr>
              <a:t>It improves photosynthesis and vegetative growth in plants.</a:t>
            </a:r>
          </a:p>
          <a:p>
            <a:pPr>
              <a:lnSpc>
                <a:spcPct val="150000"/>
              </a:lnSpc>
              <a:buFont typeface="Wingdings" pitchFamily="2" charset="2"/>
              <a:buChar char="ü"/>
            </a:pPr>
            <a:r>
              <a:rPr lang="en-IN" sz="2200" dirty="0" smtClean="0">
                <a:latin typeface="Cambria" pitchFamily="18" charset="0"/>
              </a:rPr>
              <a:t> It increases flowering, fruit set and yield. </a:t>
            </a:r>
          </a:p>
          <a:p>
            <a:pPr>
              <a:lnSpc>
                <a:spcPct val="150000"/>
              </a:lnSpc>
              <a:buFont typeface="Wingdings" pitchFamily="2" charset="2"/>
              <a:buChar char="ü"/>
            </a:pPr>
            <a:r>
              <a:rPr lang="en-IN" sz="2200" dirty="0" smtClean="0">
                <a:latin typeface="Cambria" pitchFamily="18" charset="0"/>
              </a:rPr>
              <a:t>Compatible with all pesticides &amp; fungicides.</a:t>
            </a:r>
          </a:p>
          <a:p>
            <a:pPr>
              <a:lnSpc>
                <a:spcPct val="150000"/>
              </a:lnSpc>
              <a:buFont typeface="Wingdings" pitchFamily="2" charset="2"/>
              <a:buChar char="ü"/>
            </a:pPr>
            <a:r>
              <a:rPr lang="en-IN" sz="2200" b="1" dirty="0" smtClean="0">
                <a:latin typeface="Cambria" panose="02040503050406030204" pitchFamily="18" charset="0"/>
                <a:ea typeface="Calibri" panose="020F0502020204030204" pitchFamily="34" charset="0"/>
                <a:cs typeface="Times New Roman" panose="02020603050405020304" pitchFamily="18" charset="0"/>
              </a:rPr>
              <a:t>Soil application 4 to 8 litre per acre ( 1 to 2 litre per barrel – 200 litres )</a:t>
            </a:r>
            <a:endParaRPr lang="en-IN" sz="2200" dirty="0">
              <a:latin typeface="Cambria" pitchFamily="18" charset="0"/>
            </a:endParaRPr>
          </a:p>
        </p:txBody>
      </p:sp>
      <p:pic>
        <p:nvPicPr>
          <p:cNvPr id="5" name="Content Placeholder 4" descr="32 DSC_4402">
            <a:extLst>
              <a:ext uri="{FF2B5EF4-FFF2-40B4-BE49-F238E27FC236}">
                <a16:creationId xmlns:a16="http://schemas.microsoft.com/office/drawing/2014/main" xmlns="" id="{43ADB600-4486-4AFC-B1E0-3ED2418B91A4}"/>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46684" y="671254"/>
            <a:ext cx="3776491" cy="5657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290D17B-F766-4BDF-BF9A-9D10D94FB1BC}"/>
              </a:ext>
            </a:extLst>
          </p:cNvPr>
          <p:cNvSpPr/>
          <p:nvPr/>
        </p:nvSpPr>
        <p:spPr>
          <a:xfrm>
            <a:off x="437321" y="183082"/>
            <a:ext cx="11052314" cy="584775"/>
          </a:xfrm>
          <a:prstGeom prst="rect">
            <a:avLst/>
          </a:prstGeom>
        </p:spPr>
        <p:txBody>
          <a:bodyPr wrap="square">
            <a:spAutoFit/>
          </a:bodyPr>
          <a:lstStyle/>
          <a:p>
            <a:pPr algn="ctr"/>
            <a:r>
              <a:rPr lang="en-US" sz="3200" b="1" dirty="0">
                <a:solidFill>
                  <a:srgbClr val="000099"/>
                </a:solidFill>
                <a:latin typeface="Cambria" panose="02040503050406030204" pitchFamily="18" charset="0"/>
                <a:ea typeface="Calibri" panose="020F0502020204030204" pitchFamily="34" charset="0"/>
                <a:cs typeface="Times New Roman" panose="02020603050405020304" pitchFamily="18" charset="0"/>
              </a:rPr>
              <a:t>Bio  management of Fungal </a:t>
            </a:r>
            <a:r>
              <a:rPr lang="en-US" sz="3200" b="1" dirty="0" smtClean="0">
                <a:solidFill>
                  <a:srgbClr val="000099"/>
                </a:solidFill>
                <a:latin typeface="Cambria" panose="02040503050406030204" pitchFamily="18" charset="0"/>
                <a:ea typeface="Calibri" panose="020F0502020204030204" pitchFamily="34" charset="0"/>
                <a:cs typeface="Times New Roman" panose="02020603050405020304" pitchFamily="18" charset="0"/>
              </a:rPr>
              <a:t>diseases </a:t>
            </a:r>
            <a:r>
              <a:rPr lang="en-US" sz="3200" b="1" dirty="0">
                <a:solidFill>
                  <a:srgbClr val="000099"/>
                </a:solidFill>
                <a:latin typeface="Cambria" panose="02040503050406030204" pitchFamily="18" charset="0"/>
                <a:ea typeface="Calibri" panose="020F0502020204030204" pitchFamily="34" charset="0"/>
                <a:cs typeface="Times New Roman" panose="02020603050405020304" pitchFamily="18" charset="0"/>
              </a:rPr>
              <a:t>in Cardamom</a:t>
            </a:r>
            <a:endParaRPr lang="en-US" sz="3200" dirty="0">
              <a:solidFill>
                <a:srgbClr val="000099"/>
              </a:solidFill>
            </a:endParaRPr>
          </a:p>
        </p:txBody>
      </p:sp>
      <p:sp>
        <p:nvSpPr>
          <p:cNvPr id="3" name="Rectangle 2">
            <a:extLst>
              <a:ext uri="{FF2B5EF4-FFF2-40B4-BE49-F238E27FC236}">
                <a16:creationId xmlns:a16="http://schemas.microsoft.com/office/drawing/2014/main" xmlns="" id="{CD432643-911E-4670-9CAC-82B74DC214E8}"/>
              </a:ext>
            </a:extLst>
          </p:cNvPr>
          <p:cNvSpPr/>
          <p:nvPr/>
        </p:nvSpPr>
        <p:spPr>
          <a:xfrm>
            <a:off x="437321" y="767857"/>
            <a:ext cx="11847443" cy="1200329"/>
          </a:xfrm>
          <a:prstGeom prst="rect">
            <a:avLst/>
          </a:prstGeom>
        </p:spPr>
        <p:txBody>
          <a:bodyPr wrap="square">
            <a:spAutoFit/>
          </a:bodyPr>
          <a:lstStyle/>
          <a:p>
            <a:pPr>
              <a:lnSpc>
                <a:spcPct val="150000"/>
              </a:lnSpc>
              <a:spcAft>
                <a:spcPts val="1000"/>
              </a:spcAft>
            </a:pPr>
            <a:r>
              <a:rPr lang="en-US" sz="2400" dirty="0">
                <a:latin typeface="Cambria" panose="02040503050406030204" pitchFamily="18" charset="0"/>
                <a:ea typeface="Calibri" panose="020F0502020204030204" pitchFamily="34" charset="0"/>
                <a:cs typeface="Times New Roman" panose="02020603050405020304" pitchFamily="18" charset="0"/>
              </a:rPr>
              <a:t>Soil application with talc formulation of </a:t>
            </a:r>
            <a:r>
              <a:rPr lang="en-US" sz="2400" i="1" dirty="0">
                <a:latin typeface="Cambria" panose="02040503050406030204" pitchFamily="18" charset="0"/>
                <a:ea typeface="Calibri" panose="020F0502020204030204" pitchFamily="34" charset="0"/>
                <a:cs typeface="Times New Roman" panose="02020603050405020304" pitchFamily="18" charset="0"/>
              </a:rPr>
              <a:t>Pseudomonas fluorescens </a:t>
            </a:r>
            <a:r>
              <a:rPr lang="en-US" sz="2400" dirty="0">
                <a:latin typeface="Cambria" panose="02040503050406030204" pitchFamily="18" charset="0"/>
                <a:ea typeface="Calibri" panose="020F0502020204030204" pitchFamily="34" charset="0"/>
                <a:cs typeface="Times New Roman" panose="02020603050405020304" pitchFamily="18" charset="0"/>
              </a:rPr>
              <a:t>(</a:t>
            </a:r>
            <a:r>
              <a:rPr lang="en-US" sz="2400" dirty="0">
                <a:solidFill>
                  <a:srgbClr val="008000"/>
                </a:solidFill>
                <a:latin typeface="Cambria" panose="02040503050406030204" pitchFamily="18" charset="0"/>
                <a:ea typeface="Calibri" panose="020F0502020204030204" pitchFamily="34" charset="0"/>
                <a:cs typeface="Times New Roman" panose="02020603050405020304" pitchFamily="18" charset="0"/>
              </a:rPr>
              <a:t>Green Combat</a:t>
            </a:r>
            <a:r>
              <a:rPr lang="en-US" sz="2400" dirty="0">
                <a:latin typeface="Cambria" panose="02040503050406030204" pitchFamily="18" charset="0"/>
                <a:ea typeface="Calibri" panose="020F0502020204030204" pitchFamily="34" charset="0"/>
                <a:cs typeface="Times New Roman" panose="02020603050405020304" pitchFamily="18" charset="0"/>
              </a:rPr>
              <a:t>),</a:t>
            </a:r>
            <a:r>
              <a:rPr lang="en-US" sz="2400" i="1" dirty="0">
                <a:latin typeface="Cambria" panose="02040503050406030204" pitchFamily="18" charset="0"/>
                <a:ea typeface="Calibri" panose="020F0502020204030204" pitchFamily="34" charset="0"/>
                <a:cs typeface="Times New Roman" panose="02020603050405020304" pitchFamily="18" charset="0"/>
              </a:rPr>
              <a:t> </a:t>
            </a:r>
            <a:r>
              <a:rPr lang="en-US" sz="2400" i="1" dirty="0" smtClean="0">
                <a:latin typeface="Cambria" panose="02040503050406030204" pitchFamily="18" charset="0"/>
                <a:ea typeface="Calibri" panose="020F0502020204030204" pitchFamily="34" charset="0"/>
                <a:cs typeface="Times New Roman" panose="02020603050405020304" pitchFamily="18" charset="0"/>
              </a:rPr>
              <a:t>Trichoderma  harzianum </a:t>
            </a:r>
            <a:r>
              <a:rPr lang="en-US" sz="2400" dirty="0">
                <a:latin typeface="Cambria" panose="02040503050406030204" pitchFamily="18" charset="0"/>
                <a:ea typeface="Calibri" panose="020F0502020204030204" pitchFamily="34" charset="0"/>
                <a:cs typeface="Times New Roman" panose="02020603050405020304" pitchFamily="18" charset="0"/>
              </a:rPr>
              <a:t>(</a:t>
            </a:r>
            <a:r>
              <a:rPr lang="en-US" sz="2400" dirty="0">
                <a:solidFill>
                  <a:srgbClr val="008000"/>
                </a:solidFill>
                <a:latin typeface="Cambria" panose="02040503050406030204" pitchFamily="18" charset="0"/>
                <a:ea typeface="Calibri" panose="020F0502020204030204" pitchFamily="34" charset="0"/>
                <a:cs typeface="Times New Roman" panose="02020603050405020304" pitchFamily="18" charset="0"/>
              </a:rPr>
              <a:t>Green </a:t>
            </a:r>
            <a:r>
              <a:rPr lang="en-US" sz="2400" dirty="0" smtClean="0">
                <a:solidFill>
                  <a:srgbClr val="008000"/>
                </a:solidFill>
                <a:latin typeface="Cambria" panose="02040503050406030204" pitchFamily="18" charset="0"/>
                <a:ea typeface="Calibri" panose="020F0502020204030204" pitchFamily="34" charset="0"/>
                <a:cs typeface="Times New Roman" panose="02020603050405020304" pitchFamily="18" charset="0"/>
              </a:rPr>
              <a:t>Harz</a:t>
            </a:r>
            <a:r>
              <a:rPr lang="en-US" sz="2400" dirty="0" smtClean="0">
                <a:latin typeface="Cambria" panose="02040503050406030204" pitchFamily="18" charset="0"/>
                <a:ea typeface="Calibri" panose="020F0502020204030204" pitchFamily="34" charset="0"/>
                <a:cs typeface="Times New Roman" panose="02020603050405020304" pitchFamily="18" charset="0"/>
              </a:rPr>
              <a:t>), </a:t>
            </a:r>
            <a:r>
              <a:rPr lang="en-US" sz="2400" i="1" dirty="0" smtClean="0">
                <a:latin typeface="Cambria" panose="02040503050406030204" pitchFamily="18" charset="0"/>
                <a:ea typeface="Calibri" panose="020F0502020204030204" pitchFamily="34" charset="0"/>
                <a:cs typeface="Times New Roman" panose="02020603050405020304" pitchFamily="18" charset="0"/>
              </a:rPr>
              <a:t>Bacillus </a:t>
            </a:r>
            <a:r>
              <a:rPr lang="en-US" sz="2400" i="1" dirty="0" err="1" smtClean="0">
                <a:latin typeface="Cambria" panose="02040503050406030204" pitchFamily="18" charset="0"/>
                <a:ea typeface="Calibri" panose="020F0502020204030204" pitchFamily="34" charset="0"/>
                <a:cs typeface="Times New Roman" panose="02020603050405020304" pitchFamily="18" charset="0"/>
              </a:rPr>
              <a:t>subtillis</a:t>
            </a:r>
            <a:r>
              <a:rPr lang="en-US" sz="2400" i="1" dirty="0" smtClean="0">
                <a:latin typeface="Cambria" panose="02040503050406030204" pitchFamily="18" charset="0"/>
                <a:ea typeface="Calibri" panose="020F0502020204030204" pitchFamily="34" charset="0"/>
                <a:cs typeface="Times New Roman" panose="02020603050405020304" pitchFamily="18" charset="0"/>
              </a:rPr>
              <a:t> </a:t>
            </a:r>
            <a:r>
              <a:rPr lang="en-US" sz="2400" dirty="0" smtClean="0">
                <a:latin typeface="Cambria" panose="02040503050406030204" pitchFamily="18" charset="0"/>
                <a:ea typeface="Calibri" panose="020F0502020204030204" pitchFamily="34" charset="0"/>
                <a:cs typeface="Times New Roman" panose="02020603050405020304" pitchFamily="18" charset="0"/>
              </a:rPr>
              <a:t>(</a:t>
            </a:r>
            <a:r>
              <a:rPr lang="en-US" sz="2400" dirty="0" smtClean="0">
                <a:solidFill>
                  <a:srgbClr val="008000"/>
                </a:solidFill>
                <a:latin typeface="Cambria" panose="02040503050406030204" pitchFamily="18" charset="0"/>
                <a:ea typeface="Calibri" panose="020F0502020204030204" pitchFamily="34" charset="0"/>
                <a:cs typeface="Times New Roman" panose="02020603050405020304" pitchFamily="18" charset="0"/>
              </a:rPr>
              <a:t>Green Dual</a:t>
            </a:r>
            <a:r>
              <a:rPr lang="en-US" sz="2400" dirty="0" smtClean="0">
                <a:latin typeface="Cambria" panose="020405030504060302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098" name="Picture 2" descr="bd18ca91-9cd2-4cfd-8e04-9476baec5270">
            <a:extLst>
              <a:ext uri="{FF2B5EF4-FFF2-40B4-BE49-F238E27FC236}">
                <a16:creationId xmlns:a16="http://schemas.microsoft.com/office/drawing/2014/main" xmlns="" id="{4951DBEB-6DB9-49A6-9DF3-E6BA14560C6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6286" y="2125558"/>
            <a:ext cx="3534771" cy="45240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4" name="Picture 2" descr="C:\Users\USER\Downloads\WhatsApp Image 2024-08-31 at 11.06.24 AM.jpeg"/>
          <p:cNvPicPr>
            <a:picLocks noChangeAspect="1" noChangeArrowheads="1"/>
          </p:cNvPicPr>
          <p:nvPr/>
        </p:nvPicPr>
        <p:blipFill>
          <a:blip r:embed="rId3" cstate="print"/>
          <a:srcRect/>
          <a:stretch>
            <a:fillRect/>
          </a:stretch>
        </p:blipFill>
        <p:spPr bwMode="auto">
          <a:xfrm>
            <a:off x="6423119" y="2515737"/>
            <a:ext cx="4631567" cy="3828040"/>
          </a:xfrm>
          <a:prstGeom prst="rect">
            <a:avLst/>
          </a:prstGeom>
          <a:noFill/>
        </p:spPr>
      </p:pic>
    </p:spTree>
    <p:extLst>
      <p:ext uri="{BB962C8B-B14F-4D97-AF65-F5344CB8AC3E}">
        <p14:creationId xmlns:p14="http://schemas.microsoft.com/office/powerpoint/2010/main" xmlns="" val="154301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5458233-5215-43DF-B8CF-F63D7BC58969}"/>
              </a:ext>
            </a:extLst>
          </p:cNvPr>
          <p:cNvSpPr/>
          <p:nvPr/>
        </p:nvSpPr>
        <p:spPr>
          <a:xfrm>
            <a:off x="5977719" y="1473958"/>
            <a:ext cx="5925325" cy="4662815"/>
          </a:xfrm>
          <a:prstGeom prst="rect">
            <a:avLst/>
          </a:prstGeom>
        </p:spPr>
        <p:txBody>
          <a:bodyPr wrap="square">
            <a:spAutoFit/>
          </a:bodyPr>
          <a:lstStyle/>
          <a:p>
            <a:pPr>
              <a:lnSpc>
                <a:spcPct val="150000"/>
              </a:lnSpc>
            </a:pPr>
            <a:r>
              <a:rPr lang="en-IN" sz="2200" dirty="0">
                <a:latin typeface="Times New Roman" panose="02020603050405020304" pitchFamily="18" charset="0"/>
                <a:ea typeface="Calibri" panose="020F0502020204030204" pitchFamily="34" charset="0"/>
              </a:rPr>
              <a:t>During  April and November, application of compost (1-2 kg or more) along with talc formulation of  </a:t>
            </a:r>
            <a:r>
              <a:rPr lang="en-IN" sz="2200" i="1" dirty="0">
                <a:latin typeface="Times New Roman" panose="02020603050405020304" pitchFamily="18" charset="0"/>
                <a:ea typeface="Calibri" panose="020F0502020204030204" pitchFamily="34" charset="0"/>
              </a:rPr>
              <a:t>Trichoderma harzianum</a:t>
            </a:r>
            <a:r>
              <a:rPr lang="en-IN" sz="2200" dirty="0">
                <a:latin typeface="Times New Roman" panose="02020603050405020304" pitchFamily="18" charset="0"/>
                <a:ea typeface="Calibri" panose="020F0502020204030204" pitchFamily="34" charset="0"/>
              </a:rPr>
              <a:t> </a:t>
            </a:r>
            <a:r>
              <a:rPr lang="en-IN" sz="2200" dirty="0" smtClean="0">
                <a:latin typeface="Times New Roman" panose="02020603050405020304" pitchFamily="18" charset="0"/>
                <a:ea typeface="Calibri" panose="020F0502020204030204" pitchFamily="34" charset="0"/>
              </a:rPr>
              <a:t>+ </a:t>
            </a:r>
            <a:r>
              <a:rPr lang="en-IN" sz="2200" i="1" dirty="0">
                <a:latin typeface="Times New Roman" panose="02020603050405020304" pitchFamily="18" charset="0"/>
                <a:ea typeface="Calibri" panose="020F0502020204030204" pitchFamily="34" charset="0"/>
              </a:rPr>
              <a:t>Pseudomonas </a:t>
            </a:r>
            <a:r>
              <a:rPr lang="en-IN" sz="2200" i="1" dirty="0">
                <a:latin typeface="Cambria" panose="02040503050406030204" pitchFamily="18" charset="0"/>
                <a:ea typeface="Calibri" panose="020F0502020204030204" pitchFamily="34" charset="0"/>
                <a:cs typeface="Times New Roman" panose="02020603050405020304" pitchFamily="18" charset="0"/>
              </a:rPr>
              <a:t>fluorescens</a:t>
            </a:r>
            <a:r>
              <a:rPr lang="en-IN" sz="2200" i="1" dirty="0">
                <a:latin typeface="Times New Roman" panose="02020603050405020304" pitchFamily="18" charset="0"/>
                <a:ea typeface="Calibri" panose="020F0502020204030204" pitchFamily="34" charset="0"/>
              </a:rPr>
              <a:t> </a:t>
            </a:r>
            <a:r>
              <a:rPr lang="en-IN" sz="2200" dirty="0" smtClean="0">
                <a:latin typeface="Times New Roman" panose="02020603050405020304" pitchFamily="18" charset="0"/>
                <a:ea typeface="Calibri" panose="020F0502020204030204" pitchFamily="34" charset="0"/>
              </a:rPr>
              <a:t> </a:t>
            </a:r>
            <a:r>
              <a:rPr lang="en-IN" sz="2200" dirty="0">
                <a:latin typeface="Times New Roman" panose="02020603050405020304" pitchFamily="18" charset="0"/>
                <a:ea typeface="Calibri" panose="020F0502020204030204" pitchFamily="34" charset="0"/>
              </a:rPr>
              <a:t>+ </a:t>
            </a:r>
            <a:r>
              <a:rPr lang="en-IN" sz="2200" i="1" dirty="0">
                <a:latin typeface="Times New Roman" panose="02020603050405020304" pitchFamily="18" charset="0"/>
                <a:ea typeface="Calibri" panose="020F0502020204030204" pitchFamily="34" charset="0"/>
              </a:rPr>
              <a:t>Bacillus subtilis</a:t>
            </a:r>
            <a:r>
              <a:rPr lang="en-IN" sz="2200" dirty="0">
                <a:latin typeface="Times New Roman" panose="02020603050405020304" pitchFamily="18" charset="0"/>
                <a:ea typeface="Calibri" panose="020F0502020204030204" pitchFamily="34" charset="0"/>
              </a:rPr>
              <a:t> 100 </a:t>
            </a:r>
            <a:r>
              <a:rPr lang="en-IN" sz="2200" dirty="0" smtClean="0">
                <a:latin typeface="Times New Roman" panose="02020603050405020304" pitchFamily="18" charset="0"/>
                <a:ea typeface="Calibri" panose="020F0502020204030204" pitchFamily="34" charset="0"/>
              </a:rPr>
              <a:t>g+ </a:t>
            </a:r>
            <a:r>
              <a:rPr lang="en-IN" sz="2200" dirty="0">
                <a:latin typeface="Times New Roman" panose="02020603050405020304" pitchFamily="18" charset="0"/>
                <a:ea typeface="Calibri" panose="020F0502020204030204" pitchFamily="34" charset="0"/>
              </a:rPr>
              <a:t>application of  Neem cake 300-500g + bone meal 300-500g  per plant in soil around the plant over the mulch after receiving at least 1”  summer rain in April/after cessation of </a:t>
            </a:r>
            <a:r>
              <a:rPr lang="en-IN" sz="2200" dirty="0" err="1" smtClean="0">
                <a:latin typeface="Times New Roman" panose="02020603050405020304" pitchFamily="18" charset="0"/>
                <a:ea typeface="Calibri" panose="020F0502020204030204" pitchFamily="34" charset="0"/>
              </a:rPr>
              <a:t>N.E.monsoon</a:t>
            </a:r>
            <a:r>
              <a:rPr lang="en-IN" sz="2200" dirty="0" smtClean="0">
                <a:latin typeface="Times New Roman" panose="02020603050405020304" pitchFamily="18" charset="0"/>
                <a:ea typeface="Calibri" panose="020F0502020204030204" pitchFamily="34" charset="0"/>
              </a:rPr>
              <a:t> </a:t>
            </a:r>
            <a:r>
              <a:rPr lang="en-IN" sz="2200" dirty="0">
                <a:latin typeface="Times New Roman" panose="02020603050405020304" pitchFamily="18" charset="0"/>
                <a:ea typeface="Calibri" panose="020F0502020204030204" pitchFamily="34" charset="0"/>
              </a:rPr>
              <a:t>in Nov-Dec</a:t>
            </a:r>
            <a:endParaRPr lang="en-US" sz="2200" dirty="0"/>
          </a:p>
        </p:txBody>
      </p:sp>
      <p:pic>
        <p:nvPicPr>
          <p:cNvPr id="2050" name="Picture 126" descr="Description: Description: Description: CYBEXIS HUA-65 - Green Cardamom Elettaria cardamomum - (180 Seeds) Seed  Price in India - Buy CYBEXIS HUA-65 - Green Cardamom Elettaria cardamomum -  (180 Seeds) Seed online at Flipkart.com">
            <a:extLst>
              <a:ext uri="{FF2B5EF4-FFF2-40B4-BE49-F238E27FC236}">
                <a16:creationId xmlns:a16="http://schemas.microsoft.com/office/drawing/2014/main" xmlns="" id="{396F988B-3BAB-4EEE-A80B-D52B01D39AA1}"/>
              </a:ext>
            </a:extLst>
          </p:cNvPr>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2522" y="1378423"/>
            <a:ext cx="4275705" cy="5088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triped Right Arrow 6">
            <a:extLst>
              <a:ext uri="{FF2B5EF4-FFF2-40B4-BE49-F238E27FC236}">
                <a16:creationId xmlns:a16="http://schemas.microsoft.com/office/drawing/2014/main" xmlns="" id="{937F72CF-2059-413B-B0BD-6EF3B4F3BE24}"/>
              </a:ext>
            </a:extLst>
          </p:cNvPr>
          <p:cNvSpPr>
            <a:spLocks/>
          </p:cNvSpPr>
          <p:nvPr/>
        </p:nvSpPr>
        <p:spPr bwMode="auto">
          <a:xfrm>
            <a:off x="4619297" y="2852932"/>
            <a:ext cx="1181002" cy="463474"/>
          </a:xfrm>
          <a:custGeom>
            <a:avLst/>
            <a:gdLst>
              <a:gd name="G0" fmla="+- 15661 0 0"/>
              <a:gd name="G1" fmla="+- 5400 0 0"/>
              <a:gd name="G2" fmla="+- 21600 0 5400"/>
              <a:gd name="G3" fmla="+- 10800 0 5400"/>
              <a:gd name="G4" fmla="+- 21600 0 15661"/>
              <a:gd name="G5" fmla="*/ G4 G3 10800"/>
              <a:gd name="G6" fmla="+- 21600 0 G5"/>
              <a:gd name="T0" fmla="*/ 15661 w 21600"/>
              <a:gd name="T1" fmla="*/ 0 h 21600"/>
              <a:gd name="T2" fmla="*/ 0 w 21600"/>
              <a:gd name="T3" fmla="*/ 10800 h 21600"/>
              <a:gd name="T4" fmla="*/ 1566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661" y="0"/>
                </a:moveTo>
                <a:lnTo>
                  <a:pt x="15661" y="5400"/>
                </a:lnTo>
                <a:lnTo>
                  <a:pt x="3375" y="5400"/>
                </a:lnTo>
                <a:lnTo>
                  <a:pt x="3375" y="16200"/>
                </a:lnTo>
                <a:lnTo>
                  <a:pt x="15661" y="16200"/>
                </a:lnTo>
                <a:lnTo>
                  <a:pt x="15661"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2787A0"/>
              </a:gs>
              <a:gs pos="80000">
                <a:srgbClr val="36B1D2"/>
              </a:gs>
              <a:gs pos="100000">
                <a:srgbClr val="34B3D6"/>
              </a:gs>
            </a:gsLst>
            <a:lin ang="16200000"/>
          </a:gradFill>
          <a:ln>
            <a:noFill/>
          </a:ln>
          <a:effectLst>
            <a:outerShdw blurRad="40000" dist="23000" dir="5400000" rotWithShape="0">
              <a:srgbClr val="00000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en-US"/>
          </a:p>
        </p:txBody>
      </p:sp>
      <p:sp>
        <p:nvSpPr>
          <p:cNvPr id="6" name="TextBox 5"/>
          <p:cNvSpPr txBox="1"/>
          <p:nvPr/>
        </p:nvSpPr>
        <p:spPr>
          <a:xfrm>
            <a:off x="614149" y="395785"/>
            <a:ext cx="9662615" cy="523220"/>
          </a:xfrm>
          <a:prstGeom prst="rect">
            <a:avLst/>
          </a:prstGeom>
          <a:noFill/>
        </p:spPr>
        <p:txBody>
          <a:bodyPr wrap="square" rtlCol="0">
            <a:spAutoFit/>
          </a:bodyPr>
          <a:lstStyle/>
          <a:p>
            <a:pPr algn="ctr"/>
            <a:r>
              <a:rPr lang="en-US" sz="2800" b="1" dirty="0" smtClean="0">
                <a:solidFill>
                  <a:srgbClr val="000099"/>
                </a:solidFill>
                <a:latin typeface="Cambria" panose="02040503050406030204" pitchFamily="18" charset="0"/>
                <a:ea typeface="Calibri" panose="020F0502020204030204" pitchFamily="34" charset="0"/>
                <a:cs typeface="Times New Roman" panose="02020603050405020304" pitchFamily="18" charset="0"/>
              </a:rPr>
              <a:t>Bio  management of Fungal diseases in Cardamom</a:t>
            </a:r>
            <a:endParaRPr lang="en-US" sz="2800" dirty="0">
              <a:solidFill>
                <a:srgbClr val="000099"/>
              </a:solidFill>
            </a:endParaRPr>
          </a:p>
        </p:txBody>
      </p:sp>
    </p:spTree>
    <p:extLst>
      <p:ext uri="{BB962C8B-B14F-4D97-AF65-F5344CB8AC3E}">
        <p14:creationId xmlns:p14="http://schemas.microsoft.com/office/powerpoint/2010/main" xmlns="" val="2123424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6B18F18-75A8-4643-B799-A48291074699}"/>
              </a:ext>
            </a:extLst>
          </p:cNvPr>
          <p:cNvSpPr/>
          <p:nvPr/>
        </p:nvSpPr>
        <p:spPr>
          <a:xfrm>
            <a:off x="2472065" y="238465"/>
            <a:ext cx="6781115" cy="646331"/>
          </a:xfrm>
          <a:prstGeom prst="rect">
            <a:avLst/>
          </a:prstGeom>
        </p:spPr>
        <p:txBody>
          <a:bodyPr wrap="square">
            <a:spAutoFit/>
          </a:bodyPr>
          <a:lstStyle/>
          <a:p>
            <a:r>
              <a:rPr lang="en-US" sz="3600" b="1" dirty="0">
                <a:solidFill>
                  <a:srgbClr val="000099"/>
                </a:solidFill>
                <a:latin typeface="Cambria" panose="02040503050406030204" pitchFamily="18" charset="0"/>
                <a:ea typeface="Calibri" panose="020F0502020204030204" pitchFamily="34" charset="0"/>
                <a:cs typeface="Times New Roman" panose="02020603050405020304" pitchFamily="18" charset="0"/>
              </a:rPr>
              <a:t>Soil nematode </a:t>
            </a:r>
            <a:r>
              <a:rPr lang="en-US" sz="3600" b="1" dirty="0" smtClean="0">
                <a:solidFill>
                  <a:srgbClr val="000099"/>
                </a:solidFill>
                <a:latin typeface="Cambria" panose="02040503050406030204" pitchFamily="18" charset="0"/>
                <a:ea typeface="Calibri" panose="020F0502020204030204" pitchFamily="34" charset="0"/>
                <a:cs typeface="Times New Roman" panose="02020603050405020304" pitchFamily="18" charset="0"/>
              </a:rPr>
              <a:t>management</a:t>
            </a:r>
            <a:endParaRPr lang="en-US" sz="3600" dirty="0">
              <a:solidFill>
                <a:srgbClr val="000099"/>
              </a:solidFill>
            </a:endParaRPr>
          </a:p>
        </p:txBody>
      </p:sp>
      <p:pic>
        <p:nvPicPr>
          <p:cNvPr id="5122" name="Picture 2" descr="root">
            <a:extLst>
              <a:ext uri="{FF2B5EF4-FFF2-40B4-BE49-F238E27FC236}">
                <a16:creationId xmlns:a16="http://schemas.microsoft.com/office/drawing/2014/main" xmlns="" id="{D1E12B02-93C5-48AA-8FB3-7860B6171B7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5536" y="2606724"/>
            <a:ext cx="4717983" cy="2660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3" name="Picture 3" descr="cb44ec8d-8ab7-47ff-8dda-7c3b9bd27030">
            <a:extLst>
              <a:ext uri="{FF2B5EF4-FFF2-40B4-BE49-F238E27FC236}">
                <a16:creationId xmlns:a16="http://schemas.microsoft.com/office/drawing/2014/main" xmlns="" id="{47BD5757-FBB5-4C39-A52A-0B0786626AD0}"/>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66739" y="2345624"/>
            <a:ext cx="2753428" cy="3569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518615" y="1064525"/>
            <a:ext cx="11191164" cy="707886"/>
          </a:xfrm>
          <a:prstGeom prst="rect">
            <a:avLst/>
          </a:prstGeom>
          <a:noFill/>
        </p:spPr>
        <p:txBody>
          <a:bodyPr wrap="square" rtlCol="0">
            <a:spAutoFit/>
          </a:bodyPr>
          <a:lstStyle/>
          <a:p>
            <a:r>
              <a:rPr lang="en-US" sz="2000" dirty="0" smtClean="0">
                <a:latin typeface="Cambria" panose="02040503050406030204" pitchFamily="18" charset="0"/>
                <a:ea typeface="Calibri" panose="020F0502020204030204" pitchFamily="34" charset="0"/>
                <a:cs typeface="Times New Roman" panose="02020603050405020304" pitchFamily="18" charset="0"/>
              </a:rPr>
              <a:t>Soil application with talc formulation of </a:t>
            </a:r>
            <a:r>
              <a:rPr lang="en-US" sz="2000" i="1" dirty="0" smtClean="0">
                <a:latin typeface="Cambria" panose="02040503050406030204" pitchFamily="18" charset="0"/>
                <a:ea typeface="Calibri" panose="020F0502020204030204" pitchFamily="34" charset="0"/>
                <a:cs typeface="Times New Roman" panose="02020603050405020304" pitchFamily="18" charset="0"/>
              </a:rPr>
              <a:t>Paecilomyces lilacinus</a:t>
            </a:r>
            <a:r>
              <a:rPr lang="en-US" sz="2000" dirty="0" smtClean="0">
                <a:latin typeface="Cambria" panose="02040503050406030204" pitchFamily="18" charset="0"/>
                <a:ea typeface="Calibri" panose="020F0502020204030204" pitchFamily="34" charset="0"/>
                <a:cs typeface="Times New Roman" panose="02020603050405020304" pitchFamily="18" charset="0"/>
              </a:rPr>
              <a:t> (</a:t>
            </a:r>
            <a:r>
              <a:rPr lang="en-US" sz="2000" dirty="0" smtClean="0">
                <a:solidFill>
                  <a:srgbClr val="008000"/>
                </a:solidFill>
                <a:latin typeface="Cambria" panose="02040503050406030204" pitchFamily="18" charset="0"/>
                <a:ea typeface="Calibri" panose="020F0502020204030204" pitchFamily="34" charset="0"/>
                <a:cs typeface="Times New Roman" panose="02020603050405020304" pitchFamily="18" charset="0"/>
              </a:rPr>
              <a:t>Green Nemagon</a:t>
            </a:r>
            <a:r>
              <a:rPr lang="en-US" sz="2000" dirty="0" smtClean="0">
                <a:latin typeface="Cambria" panose="02040503050406030204" pitchFamily="18" charset="0"/>
                <a:ea typeface="Calibri" panose="020F0502020204030204" pitchFamily="34" charset="0"/>
                <a:cs typeface="Times New Roman" panose="02020603050405020304" pitchFamily="18" charset="0"/>
              </a:rPr>
              <a:t>)and </a:t>
            </a:r>
            <a:r>
              <a:rPr lang="en-US" sz="2000" i="1" dirty="0" err="1" smtClean="0">
                <a:latin typeface="Cambria" panose="02040503050406030204" pitchFamily="18" charset="0"/>
                <a:ea typeface="Calibri" panose="020F0502020204030204" pitchFamily="34" charset="0"/>
                <a:cs typeface="Times New Roman" panose="02020603050405020304" pitchFamily="18" charset="0"/>
              </a:rPr>
              <a:t>Pochonia</a:t>
            </a:r>
            <a:r>
              <a:rPr lang="en-US" sz="2000" i="1" dirty="0" smtClean="0">
                <a:latin typeface="Cambria" panose="02040503050406030204" pitchFamily="18" charset="0"/>
                <a:ea typeface="Calibri" panose="020F0502020204030204" pitchFamily="34" charset="0"/>
                <a:cs typeface="Times New Roman" panose="02020603050405020304" pitchFamily="18" charset="0"/>
              </a:rPr>
              <a:t> chlamydosporia </a:t>
            </a:r>
            <a:r>
              <a:rPr lang="en-US" sz="2000" dirty="0" smtClean="0">
                <a:latin typeface="Cambria" panose="02040503050406030204" pitchFamily="18" charset="0"/>
                <a:ea typeface="Calibri" panose="020F0502020204030204" pitchFamily="34" charset="0"/>
                <a:cs typeface="Times New Roman" panose="02020603050405020304" pitchFamily="18" charset="0"/>
              </a:rPr>
              <a:t>(</a:t>
            </a:r>
            <a:r>
              <a:rPr lang="en-US" sz="2000" dirty="0" smtClean="0">
                <a:solidFill>
                  <a:srgbClr val="008000"/>
                </a:solidFill>
                <a:latin typeface="Cambria" panose="02040503050406030204" pitchFamily="18" charset="0"/>
                <a:ea typeface="Calibri" panose="020F0502020204030204" pitchFamily="34" charset="0"/>
                <a:cs typeface="Times New Roman" panose="02020603050405020304" pitchFamily="18" charset="0"/>
              </a:rPr>
              <a:t>Green </a:t>
            </a:r>
            <a:r>
              <a:rPr lang="en-US" sz="2000" dirty="0" err="1" smtClean="0">
                <a:solidFill>
                  <a:srgbClr val="008000"/>
                </a:solidFill>
                <a:latin typeface="Cambria" panose="02040503050406030204" pitchFamily="18" charset="0"/>
                <a:ea typeface="Calibri" panose="020F0502020204030204" pitchFamily="34" charset="0"/>
                <a:cs typeface="Times New Roman" panose="02020603050405020304" pitchFamily="18" charset="0"/>
              </a:rPr>
              <a:t>Neemafree</a:t>
            </a:r>
            <a:r>
              <a:rPr lang="en-US" sz="2000" dirty="0" smtClean="0">
                <a:latin typeface="Cambria" panose="02040503050406030204" pitchFamily="18" charset="0"/>
                <a:ea typeface="Calibri" panose="020F0502020204030204" pitchFamily="34" charset="0"/>
                <a:cs typeface="Times New Roman" panose="02020603050405020304" pitchFamily="18" charset="0"/>
              </a:rPr>
              <a:t>).</a:t>
            </a:r>
            <a:endParaRPr lang="en-IN" sz="2000" dirty="0"/>
          </a:p>
        </p:txBody>
      </p:sp>
      <p:pic>
        <p:nvPicPr>
          <p:cNvPr id="19458" name="Picture 2" descr="C:\Users\USER\Downloads\WhatsApp Image 2024-08-31 at 11.39.40 AM.jpeg"/>
          <p:cNvPicPr>
            <a:picLocks noChangeAspect="1" noChangeArrowheads="1"/>
          </p:cNvPicPr>
          <p:nvPr/>
        </p:nvPicPr>
        <p:blipFill>
          <a:blip r:embed="rId4" cstate="print"/>
          <a:srcRect/>
          <a:stretch>
            <a:fillRect/>
          </a:stretch>
        </p:blipFill>
        <p:spPr bwMode="auto">
          <a:xfrm>
            <a:off x="8084024" y="2429302"/>
            <a:ext cx="3889612" cy="3290977"/>
          </a:xfrm>
          <a:prstGeom prst="rect">
            <a:avLst/>
          </a:prstGeom>
          <a:noFill/>
        </p:spPr>
      </p:pic>
    </p:spTree>
    <p:extLst>
      <p:ext uri="{BB962C8B-B14F-4D97-AF65-F5344CB8AC3E}">
        <p14:creationId xmlns:p14="http://schemas.microsoft.com/office/powerpoint/2010/main" xmlns="" val="4199169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5B98DAB-D6C4-4AC5-A743-19A3257F096C}"/>
              </a:ext>
            </a:extLst>
          </p:cNvPr>
          <p:cNvSpPr/>
          <p:nvPr/>
        </p:nvSpPr>
        <p:spPr>
          <a:xfrm>
            <a:off x="92765" y="0"/>
            <a:ext cx="12006470" cy="1224951"/>
          </a:xfrm>
          <a:prstGeom prst="rect">
            <a:avLst/>
          </a:prstGeom>
        </p:spPr>
        <p:txBody>
          <a:bodyPr wrap="square">
            <a:spAutoFit/>
          </a:bodyPr>
          <a:lstStyle/>
          <a:p>
            <a:pPr algn="ctr">
              <a:lnSpc>
                <a:spcPct val="115000"/>
              </a:lnSpc>
              <a:spcAft>
                <a:spcPts val="1000"/>
              </a:spcAft>
            </a:pPr>
            <a:r>
              <a:rPr lang="en-US" sz="3200" b="1" dirty="0">
                <a:latin typeface="Cambria" panose="02040503050406030204" pitchFamily="18" charset="0"/>
                <a:ea typeface="Calibri" panose="020F0502020204030204" pitchFamily="34" charset="0"/>
                <a:cs typeface="Times New Roman" panose="02020603050405020304" pitchFamily="18" charset="0"/>
              </a:rPr>
              <a:t>Liquid bio pesticides for soil application to manage </a:t>
            </a:r>
            <a:r>
              <a:rPr lang="en-US" sz="3200" b="1" dirty="0" smtClean="0">
                <a:latin typeface="Cambria" panose="02040503050406030204" pitchFamily="18" charset="0"/>
                <a:ea typeface="Calibri" panose="020F0502020204030204" pitchFamily="34" charset="0"/>
                <a:cs typeface="Times New Roman" panose="02020603050405020304" pitchFamily="18" charset="0"/>
              </a:rPr>
              <a:t>fungal infection and </a:t>
            </a:r>
            <a:r>
              <a:rPr lang="en-US" sz="3200" b="1" dirty="0">
                <a:latin typeface="Cambria" panose="02040503050406030204" pitchFamily="18" charset="0"/>
                <a:ea typeface="Calibri" panose="020F0502020204030204" pitchFamily="34" charset="0"/>
                <a:cs typeface="Times New Roman" panose="02020603050405020304" pitchFamily="18" charset="0"/>
              </a:rPr>
              <a:t>nematode infestation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xmlns="" id="{B53E3A10-8944-4B00-8B7E-E27AD1D7EA38}"/>
              </a:ext>
            </a:extLst>
          </p:cNvPr>
          <p:cNvSpPr/>
          <p:nvPr/>
        </p:nvSpPr>
        <p:spPr>
          <a:xfrm>
            <a:off x="251791" y="1198469"/>
            <a:ext cx="11847444" cy="914417"/>
          </a:xfrm>
          <a:prstGeom prst="rect">
            <a:avLst/>
          </a:prstGeom>
        </p:spPr>
        <p:txBody>
          <a:bodyPr wrap="square">
            <a:spAutoFit/>
          </a:bodyPr>
          <a:lstStyle/>
          <a:p>
            <a:pPr>
              <a:lnSpc>
                <a:spcPct val="115000"/>
              </a:lnSpc>
              <a:spcAft>
                <a:spcPts val="1000"/>
              </a:spcAft>
            </a:pPr>
            <a:r>
              <a:rPr lang="en-US" sz="2400" b="1" dirty="0">
                <a:solidFill>
                  <a:srgbClr val="000099"/>
                </a:solidFill>
                <a:latin typeface="Cambria" panose="02040503050406030204" pitchFamily="18" charset="0"/>
                <a:ea typeface="Calibri" panose="020F0502020204030204" pitchFamily="34" charset="0"/>
                <a:cs typeface="Times New Roman" panose="02020603050405020304" pitchFamily="18" charset="0"/>
              </a:rPr>
              <a:t>If the farmers wish to add bio pesticides for fungal disease control the following can be added either directly in the soil or through fertigation.</a:t>
            </a:r>
            <a:endParaRPr lang="en-US" sz="2400" b="1"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xmlns="" id="{997ED680-2E23-4E33-88E9-94A72D13768F}"/>
              </a:ext>
            </a:extLst>
          </p:cNvPr>
          <p:cNvSpPr/>
          <p:nvPr/>
        </p:nvSpPr>
        <p:spPr>
          <a:xfrm>
            <a:off x="92765" y="2122825"/>
            <a:ext cx="6003235" cy="1600951"/>
          </a:xfrm>
          <a:prstGeom prst="rect">
            <a:avLst/>
          </a:prstGeom>
        </p:spPr>
        <p:txBody>
          <a:bodyPr wrap="square">
            <a:spAutoFit/>
          </a:bodyPr>
          <a:lstStyle/>
          <a:p>
            <a:pPr>
              <a:lnSpc>
                <a:spcPct val="115000"/>
              </a:lnSpc>
              <a:spcAft>
                <a:spcPts val="1000"/>
              </a:spcAft>
            </a:pPr>
            <a:r>
              <a:rPr lang="en-US" sz="2000" i="1" dirty="0">
                <a:solidFill>
                  <a:srgbClr val="C00000"/>
                </a:solidFill>
                <a:latin typeface="Cambria" panose="02040503050406030204" pitchFamily="18" charset="0"/>
                <a:ea typeface="Calibri" panose="020F0502020204030204" pitchFamily="34" charset="0"/>
                <a:cs typeface="Times New Roman" panose="02020603050405020304" pitchFamily="18" charset="0"/>
              </a:rPr>
              <a:t>Pseudomonas fluorescens </a:t>
            </a:r>
            <a:r>
              <a:rPr lang="en-US" sz="2000" dirty="0">
                <a:solidFill>
                  <a:srgbClr val="C00000"/>
                </a:solidFill>
                <a:latin typeface="Cambria" panose="02040503050406030204" pitchFamily="18" charset="0"/>
                <a:ea typeface="Calibri" panose="020F0502020204030204" pitchFamily="34" charset="0"/>
                <a:cs typeface="Times New Roman" panose="02020603050405020304" pitchFamily="18" charset="0"/>
              </a:rPr>
              <a:t>(Green Combat),</a:t>
            </a:r>
            <a:r>
              <a:rPr lang="en-US" sz="2000" i="1" dirty="0">
                <a:solidFill>
                  <a:srgbClr val="C00000"/>
                </a:solidFill>
                <a:latin typeface="Cambria" panose="02040503050406030204" pitchFamily="18" charset="0"/>
                <a:ea typeface="Calibri" panose="020F0502020204030204" pitchFamily="34" charset="0"/>
                <a:cs typeface="Times New Roman" panose="02020603050405020304" pitchFamily="18" charset="0"/>
              </a:rPr>
              <a:t> </a:t>
            </a:r>
            <a:r>
              <a:rPr lang="en-US" sz="2000" i="1" dirty="0" smtClean="0">
                <a:solidFill>
                  <a:srgbClr val="C00000"/>
                </a:solidFill>
                <a:latin typeface="Cambria" panose="02040503050406030204" pitchFamily="18" charset="0"/>
                <a:ea typeface="Calibri" panose="020F0502020204030204" pitchFamily="34" charset="0"/>
                <a:cs typeface="Times New Roman" panose="02020603050405020304" pitchFamily="18" charset="0"/>
              </a:rPr>
              <a:t>Trichoderma  harzianum </a:t>
            </a:r>
            <a:r>
              <a:rPr lang="en-US" sz="2000" dirty="0" smtClean="0">
                <a:solidFill>
                  <a:srgbClr val="C00000"/>
                </a:solidFill>
                <a:latin typeface="Cambria" panose="02040503050406030204" pitchFamily="18" charset="0"/>
                <a:ea typeface="Calibri" panose="020F0502020204030204" pitchFamily="34" charset="0"/>
                <a:cs typeface="Times New Roman" panose="02020603050405020304" pitchFamily="18" charset="0"/>
              </a:rPr>
              <a:t>(Green Harz </a:t>
            </a:r>
            <a:r>
              <a:rPr lang="en-US" sz="2000" dirty="0">
                <a:solidFill>
                  <a:srgbClr val="C00000"/>
                </a:solidFill>
                <a:latin typeface="Cambria" panose="02040503050406030204" pitchFamily="18" charset="0"/>
                <a:ea typeface="Calibri" panose="020F0502020204030204" pitchFamily="34" charset="0"/>
                <a:cs typeface="Times New Roman" panose="02020603050405020304" pitchFamily="18" charset="0"/>
              </a:rPr>
              <a:t>) and </a:t>
            </a:r>
            <a:r>
              <a:rPr lang="en-US" sz="2000" i="1" dirty="0" smtClean="0">
                <a:solidFill>
                  <a:srgbClr val="C00000"/>
                </a:solidFill>
                <a:latin typeface="Cambria" panose="02040503050406030204" pitchFamily="18" charset="0"/>
                <a:ea typeface="Calibri" panose="020F0502020204030204" pitchFamily="34" charset="0"/>
                <a:cs typeface="Times New Roman" panose="02020603050405020304" pitchFamily="18" charset="0"/>
              </a:rPr>
              <a:t>Bacillus </a:t>
            </a:r>
            <a:r>
              <a:rPr lang="en-US" sz="2000" i="1" dirty="0" err="1" smtClean="0">
                <a:solidFill>
                  <a:srgbClr val="C00000"/>
                </a:solidFill>
                <a:latin typeface="Cambria" panose="02040503050406030204" pitchFamily="18" charset="0"/>
                <a:ea typeface="Calibri" panose="020F0502020204030204" pitchFamily="34" charset="0"/>
                <a:cs typeface="Times New Roman" panose="02020603050405020304" pitchFamily="18" charset="0"/>
              </a:rPr>
              <a:t>subtillis</a:t>
            </a:r>
            <a:r>
              <a:rPr lang="en-US" sz="2000" i="1" dirty="0" smtClean="0">
                <a:solidFill>
                  <a:srgbClr val="C00000"/>
                </a:solidFill>
                <a:latin typeface="Cambria" panose="02040503050406030204" pitchFamily="18" charset="0"/>
                <a:ea typeface="Calibri" panose="020F0502020204030204" pitchFamily="34" charset="0"/>
                <a:cs typeface="Times New Roman" panose="02020603050405020304" pitchFamily="18" charset="0"/>
              </a:rPr>
              <a:t> </a:t>
            </a:r>
            <a:r>
              <a:rPr lang="en-US" sz="2000" dirty="0" smtClean="0">
                <a:solidFill>
                  <a:srgbClr val="C00000"/>
                </a:solidFill>
                <a:latin typeface="Cambria" panose="02040503050406030204" pitchFamily="18" charset="0"/>
                <a:ea typeface="Calibri" panose="020F0502020204030204" pitchFamily="34" charset="0"/>
                <a:cs typeface="Times New Roman" panose="02020603050405020304" pitchFamily="18" charset="0"/>
              </a:rPr>
              <a:t>(Green Dual) for </a:t>
            </a:r>
            <a:r>
              <a:rPr lang="en-US" sz="2000" dirty="0">
                <a:solidFill>
                  <a:srgbClr val="C00000"/>
                </a:solidFill>
                <a:latin typeface="Cambria" panose="02040503050406030204" pitchFamily="18" charset="0"/>
                <a:ea typeface="Calibri" panose="020F0502020204030204" pitchFamily="34" charset="0"/>
                <a:cs typeface="Times New Roman" panose="02020603050405020304" pitchFamily="18" charset="0"/>
              </a:rPr>
              <a:t>fungal diseases.</a:t>
            </a:r>
            <a:endParaRPr lang="en-US" sz="20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IN"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xmlns="" id="{DA6F1083-57E2-4D32-AC52-D923C8368ABE}"/>
              </a:ext>
            </a:extLst>
          </p:cNvPr>
          <p:cNvSpPr/>
          <p:nvPr/>
        </p:nvSpPr>
        <p:spPr>
          <a:xfrm>
            <a:off x="6765926" y="2194774"/>
            <a:ext cx="5221358" cy="1015663"/>
          </a:xfrm>
          <a:prstGeom prst="rect">
            <a:avLst/>
          </a:prstGeom>
        </p:spPr>
        <p:txBody>
          <a:bodyPr wrap="square">
            <a:spAutoFit/>
          </a:bodyPr>
          <a:lstStyle/>
          <a:p>
            <a:pPr>
              <a:spcAft>
                <a:spcPts val="1000"/>
              </a:spcAft>
            </a:pPr>
            <a:r>
              <a:rPr lang="en-US" sz="2000" i="1" dirty="0">
                <a:solidFill>
                  <a:srgbClr val="C00000"/>
                </a:solidFill>
                <a:latin typeface="Cambria" panose="02040503050406030204" pitchFamily="18" charset="0"/>
                <a:ea typeface="Calibri" panose="020F0502020204030204" pitchFamily="34" charset="0"/>
                <a:cs typeface="Times New Roman" panose="02020603050405020304" pitchFamily="18" charset="0"/>
              </a:rPr>
              <a:t>Paecilomyces lilacinus </a:t>
            </a:r>
            <a:r>
              <a:rPr lang="en-US" sz="2000" dirty="0">
                <a:solidFill>
                  <a:srgbClr val="C00000"/>
                </a:solidFill>
                <a:latin typeface="Cambria" panose="02040503050406030204" pitchFamily="18" charset="0"/>
                <a:ea typeface="Calibri" panose="020F0502020204030204" pitchFamily="34" charset="0"/>
                <a:cs typeface="Times New Roman" panose="02020603050405020304" pitchFamily="18" charset="0"/>
              </a:rPr>
              <a:t> (Nemagon) </a:t>
            </a:r>
            <a:r>
              <a:rPr lang="en-US" sz="2000" dirty="0" smtClean="0">
                <a:solidFill>
                  <a:srgbClr val="C00000"/>
                </a:solidFill>
                <a:latin typeface="Cambria" panose="02040503050406030204" pitchFamily="18" charset="0"/>
                <a:ea typeface="Calibri" panose="020F0502020204030204" pitchFamily="34" charset="0"/>
                <a:cs typeface="Times New Roman" panose="02020603050405020304" pitchFamily="18" charset="0"/>
              </a:rPr>
              <a:t> and </a:t>
            </a:r>
            <a:r>
              <a:rPr lang="en-US" sz="2000" i="1" dirty="0" err="1" smtClean="0">
                <a:solidFill>
                  <a:srgbClr val="C00000"/>
                </a:solidFill>
                <a:latin typeface="Cambria" panose="02040503050406030204" pitchFamily="18" charset="0"/>
                <a:ea typeface="Calibri" panose="020F0502020204030204" pitchFamily="34" charset="0"/>
                <a:cs typeface="Times New Roman" panose="02020603050405020304" pitchFamily="18" charset="0"/>
              </a:rPr>
              <a:t>Pochonia</a:t>
            </a:r>
            <a:r>
              <a:rPr lang="en-US" sz="2000" i="1" dirty="0" smtClean="0">
                <a:solidFill>
                  <a:srgbClr val="C00000"/>
                </a:solidFill>
                <a:latin typeface="Cambria" panose="02040503050406030204" pitchFamily="18" charset="0"/>
                <a:ea typeface="Calibri" panose="020F0502020204030204" pitchFamily="34" charset="0"/>
                <a:cs typeface="Times New Roman" panose="02020603050405020304" pitchFamily="18" charset="0"/>
              </a:rPr>
              <a:t> chlamydosporia </a:t>
            </a:r>
            <a:r>
              <a:rPr lang="en-US" sz="2000" dirty="0" smtClean="0">
                <a:solidFill>
                  <a:srgbClr val="C00000"/>
                </a:solidFill>
                <a:latin typeface="Cambria" panose="02040503050406030204" pitchFamily="18" charset="0"/>
                <a:ea typeface="Calibri" panose="020F0502020204030204" pitchFamily="34" charset="0"/>
                <a:cs typeface="Times New Roman" panose="02020603050405020304" pitchFamily="18" charset="0"/>
              </a:rPr>
              <a:t>(Green </a:t>
            </a:r>
            <a:r>
              <a:rPr lang="en-US" sz="2000" dirty="0" err="1" smtClean="0">
                <a:solidFill>
                  <a:srgbClr val="C00000"/>
                </a:solidFill>
                <a:latin typeface="Cambria" panose="02040503050406030204" pitchFamily="18" charset="0"/>
                <a:ea typeface="Calibri" panose="020F0502020204030204" pitchFamily="34" charset="0"/>
                <a:cs typeface="Times New Roman" panose="02020603050405020304" pitchFamily="18" charset="0"/>
              </a:rPr>
              <a:t>Neemafree</a:t>
            </a:r>
            <a:r>
              <a:rPr lang="en-US" sz="2000" dirty="0" smtClean="0">
                <a:solidFill>
                  <a:srgbClr val="C00000"/>
                </a:solidFill>
                <a:latin typeface="Cambria" panose="02040503050406030204" pitchFamily="18" charset="0"/>
                <a:ea typeface="Calibri" panose="020F0502020204030204" pitchFamily="34" charset="0"/>
                <a:cs typeface="Times New Roman" panose="02020603050405020304" pitchFamily="18" charset="0"/>
              </a:rPr>
              <a:t>) for  </a:t>
            </a:r>
            <a:r>
              <a:rPr lang="en-US" sz="2000" dirty="0">
                <a:solidFill>
                  <a:srgbClr val="C00000"/>
                </a:solidFill>
                <a:latin typeface="Cambria" panose="02040503050406030204" pitchFamily="18" charset="0"/>
                <a:ea typeface="Calibri" panose="020F0502020204030204" pitchFamily="34" charset="0"/>
                <a:cs typeface="Times New Roman" panose="02020603050405020304" pitchFamily="18" charset="0"/>
              </a:rPr>
              <a:t>root knot nematode control.</a:t>
            </a:r>
            <a:endParaRPr lang="en-US" sz="20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170" name="Content Placeholder 4">
            <a:extLst>
              <a:ext uri="{FF2B5EF4-FFF2-40B4-BE49-F238E27FC236}">
                <a16:creationId xmlns:a16="http://schemas.microsoft.com/office/drawing/2014/main" xmlns="" id="{014C8F81-8CB8-4A4B-B135-F0EEA6BC888F}"/>
              </a:ext>
            </a:extLst>
          </p:cNvPr>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2764" y="3534770"/>
            <a:ext cx="3783199" cy="3064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1" name="Picture 3" descr="A">
            <a:extLst>
              <a:ext uri="{FF2B5EF4-FFF2-40B4-BE49-F238E27FC236}">
                <a16:creationId xmlns:a16="http://schemas.microsoft.com/office/drawing/2014/main" xmlns="" id="{E0D6F331-6ED1-4112-B30D-90B445396713}"/>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26439" y="3684897"/>
            <a:ext cx="3657251" cy="2251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2" name="Picture 4" descr="root">
            <a:extLst>
              <a:ext uri="{FF2B5EF4-FFF2-40B4-BE49-F238E27FC236}">
                <a16:creationId xmlns:a16="http://schemas.microsoft.com/office/drawing/2014/main" xmlns="" id="{4B78BE84-D2F8-40B3-AD5A-7779FA9E6ADB}"/>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06950" y="3627238"/>
            <a:ext cx="4175866" cy="2305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02587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Desktop\product photo original\21 DSC_4391.png"/>
          <p:cNvPicPr>
            <a:picLocks noChangeAspect="1" noChangeArrowheads="1"/>
          </p:cNvPicPr>
          <p:nvPr/>
        </p:nvPicPr>
        <p:blipFill>
          <a:blip r:embed="rId2" cstate="print"/>
          <a:srcRect/>
          <a:stretch>
            <a:fillRect/>
          </a:stretch>
        </p:blipFill>
        <p:spPr bwMode="auto">
          <a:xfrm>
            <a:off x="8902591" y="378823"/>
            <a:ext cx="3909677" cy="5598897"/>
          </a:xfrm>
          <a:prstGeom prst="rect">
            <a:avLst/>
          </a:prstGeom>
          <a:noFill/>
        </p:spPr>
      </p:pic>
      <p:pic>
        <p:nvPicPr>
          <p:cNvPr id="18434" name="Picture 2" descr="C:\Users\USER\Desktop\product photo original\27 .....png"/>
          <p:cNvPicPr>
            <a:picLocks noChangeAspect="1" noChangeArrowheads="1"/>
          </p:cNvPicPr>
          <p:nvPr/>
        </p:nvPicPr>
        <p:blipFill>
          <a:blip r:embed="rId3" cstate="print"/>
          <a:srcRect/>
          <a:stretch>
            <a:fillRect/>
          </a:stretch>
        </p:blipFill>
        <p:spPr bwMode="auto">
          <a:xfrm>
            <a:off x="274320" y="960782"/>
            <a:ext cx="1972485" cy="5037602"/>
          </a:xfrm>
          <a:prstGeom prst="rect">
            <a:avLst/>
          </a:prstGeom>
          <a:noFill/>
        </p:spPr>
      </p:pic>
      <p:sp>
        <p:nvSpPr>
          <p:cNvPr id="6" name="TextBox 5"/>
          <p:cNvSpPr txBox="1"/>
          <p:nvPr/>
        </p:nvSpPr>
        <p:spPr>
          <a:xfrm>
            <a:off x="3480179" y="1037230"/>
            <a:ext cx="4462818" cy="369332"/>
          </a:xfrm>
          <a:prstGeom prst="rect">
            <a:avLst/>
          </a:prstGeom>
          <a:noFill/>
        </p:spPr>
        <p:txBody>
          <a:bodyPr wrap="square" rtlCol="0">
            <a:spAutoFit/>
          </a:bodyPr>
          <a:lstStyle/>
          <a:p>
            <a:endParaRPr lang="en-IN" dirty="0"/>
          </a:p>
        </p:txBody>
      </p:sp>
      <p:pic>
        <p:nvPicPr>
          <p:cNvPr id="18437" name="Picture 5" descr="C:\Users\USER\Desktop\product photo original\22 DSC_4392.png"/>
          <p:cNvPicPr>
            <a:picLocks noChangeAspect="1" noChangeArrowheads="1"/>
          </p:cNvPicPr>
          <p:nvPr/>
        </p:nvPicPr>
        <p:blipFill>
          <a:blip r:embed="rId4" cstate="print"/>
          <a:srcRect/>
          <a:stretch>
            <a:fillRect/>
          </a:stretch>
        </p:blipFill>
        <p:spPr bwMode="auto">
          <a:xfrm>
            <a:off x="6391369" y="261258"/>
            <a:ext cx="3816047" cy="5716468"/>
          </a:xfrm>
          <a:prstGeom prst="rect">
            <a:avLst/>
          </a:prstGeom>
          <a:noFill/>
        </p:spPr>
      </p:pic>
      <p:pic>
        <p:nvPicPr>
          <p:cNvPr id="3" name="Picture 2" descr="C:\Users\USER\Desktop\product photo original\24 DSC_4394.png"/>
          <p:cNvPicPr>
            <a:picLocks noChangeAspect="1" noChangeArrowheads="1"/>
          </p:cNvPicPr>
          <p:nvPr/>
        </p:nvPicPr>
        <p:blipFill>
          <a:blip r:embed="rId5" cstate="print"/>
          <a:srcRect/>
          <a:stretch>
            <a:fillRect/>
          </a:stretch>
        </p:blipFill>
        <p:spPr bwMode="auto">
          <a:xfrm>
            <a:off x="1933303" y="642894"/>
            <a:ext cx="3479285" cy="5211996"/>
          </a:xfrm>
          <a:prstGeom prst="rect">
            <a:avLst/>
          </a:prstGeom>
          <a:noFill/>
        </p:spPr>
      </p:pic>
      <p:pic>
        <p:nvPicPr>
          <p:cNvPr id="18435" name="Picture 3" descr="C:\Users\USER\Desktop\product photo original\6 DSC_4374.png"/>
          <p:cNvPicPr>
            <a:picLocks noChangeAspect="1" noChangeArrowheads="1"/>
          </p:cNvPicPr>
          <p:nvPr/>
        </p:nvPicPr>
        <p:blipFill>
          <a:blip r:embed="rId6" cstate="print"/>
          <a:srcRect/>
          <a:stretch>
            <a:fillRect/>
          </a:stretch>
        </p:blipFill>
        <p:spPr bwMode="auto">
          <a:xfrm>
            <a:off x="3657601" y="6422"/>
            <a:ext cx="4120390" cy="6355189"/>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451ECE4-9271-4548-9271-2A8435EC3A4D}"/>
              </a:ext>
            </a:extLst>
          </p:cNvPr>
          <p:cNvSpPr/>
          <p:nvPr/>
        </p:nvSpPr>
        <p:spPr>
          <a:xfrm>
            <a:off x="1577010" y="0"/>
            <a:ext cx="8547652" cy="688458"/>
          </a:xfrm>
          <a:prstGeom prst="rect">
            <a:avLst/>
          </a:prstGeom>
        </p:spPr>
        <p:txBody>
          <a:bodyPr wrap="square">
            <a:spAutoFit/>
          </a:bodyPr>
          <a:lstStyle/>
          <a:p>
            <a:pPr>
              <a:lnSpc>
                <a:spcPct val="115000"/>
              </a:lnSpc>
              <a:spcAft>
                <a:spcPts val="1000"/>
              </a:spcAft>
            </a:pPr>
            <a:r>
              <a:rPr lang="en-US" sz="3600" b="1" dirty="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Foliar spray of </a:t>
            </a:r>
            <a:r>
              <a:rPr lang="en-IN" sz="3600" b="1" dirty="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Potassium Phosphonate</a:t>
            </a:r>
            <a:endParaRPr lang="en-US" sz="36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xmlns="" id="{A86B29D8-C23D-4D00-BAE2-A30A1C556F4E}"/>
              </a:ext>
            </a:extLst>
          </p:cNvPr>
          <p:cNvSpPr/>
          <p:nvPr/>
        </p:nvSpPr>
        <p:spPr>
          <a:xfrm>
            <a:off x="416157" y="778652"/>
            <a:ext cx="11502887" cy="1339149"/>
          </a:xfrm>
          <a:prstGeom prst="rect">
            <a:avLst/>
          </a:prstGeom>
        </p:spPr>
        <p:txBody>
          <a:bodyPr wrap="square">
            <a:spAutoFit/>
          </a:bodyPr>
          <a:lstStyle/>
          <a:p>
            <a:pPr>
              <a:lnSpc>
                <a:spcPct val="115000"/>
              </a:lnSpc>
              <a:spcAft>
                <a:spcPts val="1000"/>
              </a:spcAft>
            </a:pPr>
            <a:r>
              <a:rPr lang="en-US" sz="2400" dirty="0">
                <a:latin typeface="Cambria" panose="02040503050406030204" pitchFamily="18" charset="0"/>
                <a:ea typeface="Calibri" panose="020F0502020204030204" pitchFamily="34" charset="0"/>
                <a:cs typeface="Times New Roman" panose="02020603050405020304" pitchFamily="18" charset="0"/>
              </a:rPr>
              <a:t>For enhancing  cardamom plant resistant to fungal </a:t>
            </a:r>
            <a:r>
              <a:rPr lang="en-US" sz="2400" dirty="0" smtClean="0">
                <a:latin typeface="Cambria" panose="02040503050406030204" pitchFamily="18" charset="0"/>
                <a:ea typeface="Calibri" panose="020F0502020204030204" pitchFamily="34" charset="0"/>
                <a:cs typeface="Times New Roman" panose="02020603050405020304" pitchFamily="18" charset="0"/>
              </a:rPr>
              <a:t>diseases,  </a:t>
            </a:r>
            <a:r>
              <a:rPr lang="en-US" sz="2400" dirty="0">
                <a:latin typeface="Cambria" panose="02040503050406030204" pitchFamily="18" charset="0"/>
                <a:ea typeface="Calibri" panose="020F0502020204030204" pitchFamily="34" charset="0"/>
                <a:cs typeface="Times New Roman" panose="02020603050405020304" pitchFamily="18" charset="0"/>
              </a:rPr>
              <a:t>potassium phosphonate at the rate of 300 ml per 100 </a:t>
            </a:r>
            <a:r>
              <a:rPr lang="en-US" sz="2400" dirty="0" err="1" smtClean="0">
                <a:latin typeface="Cambria" panose="02040503050406030204" pitchFamily="18" charset="0"/>
                <a:ea typeface="Calibri" panose="020F0502020204030204" pitchFamily="34" charset="0"/>
                <a:cs typeface="Times New Roman" panose="02020603050405020304" pitchFamily="18" charset="0"/>
              </a:rPr>
              <a:t>litres</a:t>
            </a:r>
            <a:r>
              <a:rPr lang="en-US" sz="2400" dirty="0" smtClean="0">
                <a:latin typeface="Cambria" panose="02040503050406030204" pitchFamily="18" charset="0"/>
                <a:ea typeface="Calibri" panose="020F0502020204030204" pitchFamily="34" charset="0"/>
                <a:cs typeface="Times New Roman" panose="02020603050405020304" pitchFamily="18" charset="0"/>
              </a:rPr>
              <a:t> </a:t>
            </a:r>
            <a:r>
              <a:rPr lang="en-US" sz="2400" dirty="0">
                <a:latin typeface="Cambria" panose="02040503050406030204" pitchFamily="18" charset="0"/>
                <a:ea typeface="Calibri" panose="020F0502020204030204" pitchFamily="34" charset="0"/>
                <a:cs typeface="Times New Roman" panose="02020603050405020304" pitchFamily="18" charset="0"/>
              </a:rPr>
              <a:t>of water may be sprayed on the leaf thrice in a year namely April, September and December.</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4338" name="Picture 2">
            <a:extLst>
              <a:ext uri="{FF2B5EF4-FFF2-40B4-BE49-F238E27FC236}">
                <a16:creationId xmlns:a16="http://schemas.microsoft.com/office/drawing/2014/main" xmlns="" id="{CC9F3D83-53AB-46DE-9A02-D0437659921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25636" y="2421148"/>
            <a:ext cx="2857344" cy="3668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A512E469-055F-4EC4-ADC9-958267165D2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82844" y="2455862"/>
            <a:ext cx="5094374" cy="3777226"/>
          </a:xfrm>
          <a:prstGeom prst="rect">
            <a:avLst/>
          </a:prstGeom>
        </p:spPr>
      </p:pic>
      <p:pic>
        <p:nvPicPr>
          <p:cNvPr id="6" name="Picture 5">
            <a:extLst>
              <a:ext uri="{FF2B5EF4-FFF2-40B4-BE49-F238E27FC236}">
                <a16:creationId xmlns:a16="http://schemas.microsoft.com/office/drawing/2014/main" xmlns="" id="{02857044-017C-41D9-8AC1-7FF8DA9AC0B4}"/>
              </a:ext>
            </a:extLst>
          </p:cNvPr>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79331" y="2474399"/>
            <a:ext cx="2559451" cy="3530616"/>
          </a:xfrm>
          <a:prstGeom prst="rect">
            <a:avLst/>
          </a:prstGeom>
          <a:noFill/>
          <a:ln>
            <a:noFill/>
          </a:ln>
        </p:spPr>
      </p:pic>
      <p:sp>
        <p:nvSpPr>
          <p:cNvPr id="7" name="TextBox 6"/>
          <p:cNvSpPr txBox="1"/>
          <p:nvPr/>
        </p:nvSpPr>
        <p:spPr>
          <a:xfrm>
            <a:off x="5609231" y="6216555"/>
            <a:ext cx="2866030" cy="400110"/>
          </a:xfrm>
          <a:prstGeom prst="rect">
            <a:avLst/>
          </a:prstGeom>
          <a:noFill/>
        </p:spPr>
        <p:txBody>
          <a:bodyPr wrap="square" rtlCol="0">
            <a:spAutoFit/>
          </a:bodyPr>
          <a:lstStyle/>
          <a:p>
            <a:pPr algn="ctr"/>
            <a:r>
              <a:rPr lang="en-IN" sz="2000" dirty="0" smtClean="0">
                <a:latin typeface="Cambria" pitchFamily="18" charset="0"/>
              </a:rPr>
              <a:t>Leaf blight</a:t>
            </a:r>
            <a:endParaRPr lang="en-IN" sz="2000" dirty="0">
              <a:latin typeface="Cambria" pitchFamily="18" charset="0"/>
            </a:endParaRPr>
          </a:p>
        </p:txBody>
      </p:sp>
    </p:spTree>
    <p:extLst>
      <p:ext uri="{BB962C8B-B14F-4D97-AF65-F5344CB8AC3E}">
        <p14:creationId xmlns:p14="http://schemas.microsoft.com/office/powerpoint/2010/main" xmlns="" val="25814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2247F5F-F460-44EC-84D0-9731F0F073BB}"/>
              </a:ext>
            </a:extLst>
          </p:cNvPr>
          <p:cNvSpPr/>
          <p:nvPr/>
        </p:nvSpPr>
        <p:spPr>
          <a:xfrm>
            <a:off x="2160104" y="130073"/>
            <a:ext cx="7686261" cy="646331"/>
          </a:xfrm>
          <a:prstGeom prst="rect">
            <a:avLst/>
          </a:prstGeom>
        </p:spPr>
        <p:txBody>
          <a:bodyPr wrap="square">
            <a:spAutoFit/>
          </a:bodyPr>
          <a:lstStyle/>
          <a:p>
            <a:r>
              <a:rPr lang="en-US" sz="3600" b="1" dirty="0">
                <a:solidFill>
                  <a:srgbClr val="993300"/>
                </a:solidFill>
                <a:latin typeface="Cambria" panose="02040503050406030204" pitchFamily="18" charset="0"/>
                <a:ea typeface="Calibri" panose="020F0502020204030204" pitchFamily="34" charset="0"/>
                <a:cs typeface="Times New Roman" panose="02020603050405020304" pitchFamily="18" charset="0"/>
              </a:rPr>
              <a:t>Liquid bio pesticides for foliar pest</a:t>
            </a:r>
            <a:endParaRPr lang="en-US" sz="3600" dirty="0">
              <a:solidFill>
                <a:srgbClr val="993300"/>
              </a:solidFill>
            </a:endParaRPr>
          </a:p>
        </p:txBody>
      </p:sp>
      <p:sp>
        <p:nvSpPr>
          <p:cNvPr id="3" name="Rectangle 2">
            <a:extLst>
              <a:ext uri="{FF2B5EF4-FFF2-40B4-BE49-F238E27FC236}">
                <a16:creationId xmlns:a16="http://schemas.microsoft.com/office/drawing/2014/main" xmlns="" id="{A4114E86-831C-46F0-8A0B-70729D526FC9}"/>
              </a:ext>
            </a:extLst>
          </p:cNvPr>
          <p:cNvSpPr/>
          <p:nvPr/>
        </p:nvSpPr>
        <p:spPr>
          <a:xfrm>
            <a:off x="291152" y="629698"/>
            <a:ext cx="11330609" cy="2450927"/>
          </a:xfrm>
          <a:prstGeom prst="rect">
            <a:avLst/>
          </a:prstGeom>
        </p:spPr>
        <p:txBody>
          <a:bodyPr wrap="square">
            <a:spAutoFit/>
          </a:bodyPr>
          <a:lstStyle/>
          <a:p>
            <a:pPr algn="ctr">
              <a:lnSpc>
                <a:spcPct val="115000"/>
              </a:lnSpc>
              <a:spcAft>
                <a:spcPts val="1000"/>
              </a:spcAft>
            </a:pPr>
            <a:r>
              <a:rPr lang="en-US" sz="2400" b="1" dirty="0" smtClean="0">
                <a:latin typeface="Cambria" panose="02040503050406030204" pitchFamily="18" charset="0"/>
                <a:ea typeface="Calibri" panose="020F0502020204030204" pitchFamily="34" charset="0"/>
                <a:cs typeface="Times New Roman" panose="02020603050405020304" pitchFamily="18" charset="0"/>
              </a:rPr>
              <a:t>Management of Thrips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buFont typeface="Wingdings" pitchFamily="2" charset="2"/>
              <a:buChar char="§"/>
            </a:pPr>
            <a:r>
              <a:rPr lang="en-US" sz="2000" dirty="0" smtClean="0">
                <a:latin typeface="Cambria" panose="02040503050406030204" pitchFamily="18" charset="0"/>
                <a:ea typeface="Calibri" panose="020F0502020204030204" pitchFamily="34" charset="0"/>
                <a:cs typeface="Times New Roman" panose="02020603050405020304" pitchFamily="18" charset="0"/>
              </a:rPr>
              <a:t> Foliar </a:t>
            </a:r>
            <a:r>
              <a:rPr lang="en-US" sz="2000" dirty="0">
                <a:latin typeface="Cambria" panose="02040503050406030204" pitchFamily="18" charset="0"/>
                <a:ea typeface="Calibri" panose="020F0502020204030204" pitchFamily="34" charset="0"/>
                <a:cs typeface="Times New Roman" panose="02020603050405020304" pitchFamily="18" charset="0"/>
              </a:rPr>
              <a:t>spraying of </a:t>
            </a:r>
            <a:r>
              <a:rPr lang="en-US" sz="2000" i="1" dirty="0" err="1">
                <a:latin typeface="Cambria" panose="02040503050406030204" pitchFamily="18" charset="0"/>
                <a:ea typeface="Calibri" panose="020F0502020204030204" pitchFamily="34" charset="0"/>
                <a:cs typeface="Times New Roman" panose="02020603050405020304" pitchFamily="18" charset="0"/>
              </a:rPr>
              <a:t>Beaveria</a:t>
            </a:r>
            <a:r>
              <a:rPr lang="en-US" sz="2000" i="1" dirty="0">
                <a:latin typeface="Cambria" panose="02040503050406030204" pitchFamily="18" charset="0"/>
                <a:ea typeface="Calibri" panose="020F0502020204030204" pitchFamily="34" charset="0"/>
                <a:cs typeface="Times New Roman" panose="02020603050405020304" pitchFamily="18" charset="0"/>
              </a:rPr>
              <a:t> bassiana, Metarhizium anisopliae</a:t>
            </a:r>
            <a:r>
              <a:rPr lang="en-US" sz="2000" dirty="0">
                <a:latin typeface="Cambria" panose="02040503050406030204" pitchFamily="18" charset="0"/>
                <a:ea typeface="Calibri" panose="020F0502020204030204" pitchFamily="34" charset="0"/>
                <a:cs typeface="Times New Roman" panose="02020603050405020304" pitchFamily="18" charset="0"/>
              </a:rPr>
              <a:t> and </a:t>
            </a:r>
            <a:r>
              <a:rPr lang="en-US" sz="2000" i="1" dirty="0" err="1">
                <a:latin typeface="Cambria" panose="02040503050406030204" pitchFamily="18" charset="0"/>
                <a:ea typeface="Calibri" panose="020F0502020204030204" pitchFamily="34" charset="0"/>
                <a:cs typeface="Times New Roman" panose="02020603050405020304" pitchFamily="18" charset="0"/>
              </a:rPr>
              <a:t>Verticilum</a:t>
            </a:r>
            <a:r>
              <a:rPr lang="en-US" sz="2000" i="1" dirty="0">
                <a:latin typeface="Cambria" panose="02040503050406030204" pitchFamily="18" charset="0"/>
                <a:ea typeface="Calibri" panose="020F0502020204030204" pitchFamily="34" charset="0"/>
                <a:cs typeface="Times New Roman" panose="02020603050405020304" pitchFamily="18" charset="0"/>
              </a:rPr>
              <a:t> lecanii</a:t>
            </a:r>
            <a:r>
              <a:rPr lang="en-US" sz="2000" dirty="0">
                <a:latin typeface="Cambria" panose="02040503050406030204" pitchFamily="18" charset="0"/>
                <a:ea typeface="Calibri" panose="020F0502020204030204" pitchFamily="34" charset="0"/>
                <a:cs typeface="Times New Roman" panose="02020603050405020304" pitchFamily="18" charset="0"/>
              </a:rPr>
              <a:t> combination during summer month from Feb to May at the rate of </a:t>
            </a:r>
            <a:r>
              <a:rPr lang="en-US" sz="2000" dirty="0" smtClean="0">
                <a:latin typeface="Cambria" panose="02040503050406030204" pitchFamily="18" charset="0"/>
                <a:ea typeface="Calibri" panose="020F0502020204030204" pitchFamily="34" charset="0"/>
                <a:cs typeface="Times New Roman" panose="02020603050405020304" pitchFamily="18" charset="0"/>
              </a:rPr>
              <a:t> 5 to 10 ml per litre once </a:t>
            </a:r>
            <a:r>
              <a:rPr lang="en-US" sz="2000" dirty="0">
                <a:latin typeface="Cambria" panose="02040503050406030204" pitchFamily="18" charset="0"/>
                <a:ea typeface="Calibri" panose="020F0502020204030204" pitchFamily="34" charset="0"/>
                <a:cs typeface="Times New Roman" panose="02020603050405020304" pitchFamily="18" charset="0"/>
              </a:rPr>
              <a:t>in 30 </a:t>
            </a:r>
            <a:r>
              <a:rPr lang="en-US" sz="2000" dirty="0" smtClean="0">
                <a:latin typeface="Cambria" panose="02040503050406030204" pitchFamily="18" charset="0"/>
                <a:ea typeface="Calibri" panose="020F0502020204030204" pitchFamily="34" charset="0"/>
                <a:cs typeface="Times New Roman" panose="02020603050405020304" pitchFamily="18" charset="0"/>
              </a:rPr>
              <a:t>days (1 to 2 </a:t>
            </a:r>
            <a:r>
              <a:rPr lang="en-US" sz="2000" dirty="0" err="1" smtClean="0">
                <a:latin typeface="Cambria" panose="02040503050406030204" pitchFamily="18" charset="0"/>
                <a:ea typeface="Calibri" panose="020F0502020204030204" pitchFamily="34" charset="0"/>
                <a:cs typeface="Times New Roman" panose="02020603050405020304" pitchFamily="18" charset="0"/>
              </a:rPr>
              <a:t>litres</a:t>
            </a:r>
            <a:r>
              <a:rPr lang="en-US" sz="2000" dirty="0" smtClean="0">
                <a:latin typeface="Cambria" panose="02040503050406030204" pitchFamily="18" charset="0"/>
                <a:ea typeface="Calibri" panose="020F0502020204030204" pitchFamily="34" charset="0"/>
                <a:cs typeface="Times New Roman" panose="02020603050405020304" pitchFamily="18" charset="0"/>
              </a:rPr>
              <a:t>  per barrel of 200 </a:t>
            </a:r>
            <a:r>
              <a:rPr lang="en-US" sz="2000" dirty="0" err="1" smtClean="0">
                <a:latin typeface="Cambria" panose="02040503050406030204" pitchFamily="18" charset="0"/>
                <a:ea typeface="Calibri" panose="020F0502020204030204" pitchFamily="34" charset="0"/>
                <a:cs typeface="Times New Roman" panose="02020603050405020304" pitchFamily="18" charset="0"/>
              </a:rPr>
              <a:t>litres</a:t>
            </a:r>
            <a:r>
              <a:rPr lang="en-US" sz="2000" dirty="0" smtClean="0">
                <a:latin typeface="Cambria" panose="02040503050406030204" pitchFamily="18"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buFont typeface="Wingdings" pitchFamily="2" charset="2"/>
              <a:buChar char="§"/>
            </a:pPr>
            <a:r>
              <a:rPr lang="en-US" sz="2000" dirty="0" smtClean="0">
                <a:latin typeface="Cambria" panose="02040503050406030204" pitchFamily="18" charset="0"/>
                <a:ea typeface="Calibri" panose="020F0502020204030204" pitchFamily="34" charset="0"/>
                <a:cs typeface="Times New Roman" panose="02020603050405020304" pitchFamily="18" charset="0"/>
              </a:rPr>
              <a:t> This </a:t>
            </a:r>
            <a:r>
              <a:rPr lang="en-US" sz="2000" dirty="0">
                <a:latin typeface="Cambria" panose="02040503050406030204" pitchFamily="18" charset="0"/>
                <a:ea typeface="Calibri" panose="020F0502020204030204" pitchFamily="34" charset="0"/>
                <a:cs typeface="Times New Roman" panose="02020603050405020304" pitchFamily="18" charset="0"/>
              </a:rPr>
              <a:t>combination of biopesticide can also be mixed with  chemical </a:t>
            </a:r>
            <a:r>
              <a:rPr lang="en-US" sz="2000" dirty="0" smtClean="0">
                <a:latin typeface="Cambria" panose="02040503050406030204" pitchFamily="18" charset="0"/>
                <a:ea typeface="Calibri" panose="020F0502020204030204" pitchFamily="34" charset="0"/>
                <a:cs typeface="Times New Roman" panose="02020603050405020304" pitchFamily="18" charset="0"/>
              </a:rPr>
              <a:t>insecticides </a:t>
            </a:r>
            <a:r>
              <a:rPr lang="en-US" sz="2000" dirty="0">
                <a:latin typeface="Cambria" panose="02040503050406030204" pitchFamily="18" charset="0"/>
                <a:ea typeface="Calibri" panose="020F0502020204030204" pitchFamily="34" charset="0"/>
                <a:cs typeface="Times New Roman" panose="02020603050405020304" pitchFamily="18" charset="0"/>
              </a:rPr>
              <a:t>also </a:t>
            </a:r>
            <a:r>
              <a:rPr lang="en-US" sz="2000" dirty="0" smtClean="0">
                <a:latin typeface="Cambria" panose="02040503050406030204" pitchFamily="18" charset="0"/>
                <a:ea typeface="Calibri" panose="020F0502020204030204" pitchFamily="34" charset="0"/>
                <a:cs typeface="Times New Roman" panose="02020603050405020304" pitchFamily="18" charset="0"/>
              </a:rPr>
              <a:t>Quinalphos @ 200ml and </a:t>
            </a:r>
            <a:r>
              <a:rPr lang="en-US" sz="2000" dirty="0" err="1" smtClean="0">
                <a:latin typeface="Cambria" panose="02040503050406030204" pitchFamily="18" charset="0"/>
                <a:ea typeface="Calibri" panose="020F0502020204030204" pitchFamily="34" charset="0"/>
                <a:cs typeface="Times New Roman" panose="02020603050405020304" pitchFamily="18" charset="0"/>
              </a:rPr>
              <a:t>Profenofos</a:t>
            </a:r>
            <a:r>
              <a:rPr lang="en-US" sz="2000" dirty="0" smtClean="0">
                <a:latin typeface="Cambria" panose="02040503050406030204" pitchFamily="18" charset="0"/>
                <a:ea typeface="Calibri" panose="020F0502020204030204" pitchFamily="34" charset="0"/>
                <a:cs typeface="Times New Roman" panose="02020603050405020304" pitchFamily="18" charset="0"/>
              </a:rPr>
              <a:t> @ 100 to 200 ml/200 </a:t>
            </a:r>
            <a:r>
              <a:rPr lang="en-US" sz="2000" dirty="0" err="1" smtClean="0">
                <a:latin typeface="Cambria" panose="02040503050406030204" pitchFamily="18" charset="0"/>
                <a:ea typeface="Calibri" panose="020F0502020204030204" pitchFamily="34" charset="0"/>
                <a:cs typeface="Times New Roman" panose="02020603050405020304" pitchFamily="18" charset="0"/>
              </a:rPr>
              <a:t>litres</a:t>
            </a:r>
            <a:r>
              <a:rPr lang="en-US" sz="2000" dirty="0" smtClean="0">
                <a:latin typeface="Cambria" panose="02040503050406030204" pitchFamily="18" charset="0"/>
                <a:ea typeface="Calibri" panose="020F0502020204030204" pitchFamily="34" charset="0"/>
                <a:cs typeface="Times New Roman" panose="02020603050405020304" pitchFamily="18" charset="0"/>
              </a:rPr>
              <a:t> of water.</a:t>
            </a:r>
            <a:endParaRPr lang="en-US" sz="2000" dirty="0"/>
          </a:p>
        </p:txBody>
      </p:sp>
      <p:pic>
        <p:nvPicPr>
          <p:cNvPr id="8194" name="Picture 2" descr="t">
            <a:extLst>
              <a:ext uri="{FF2B5EF4-FFF2-40B4-BE49-F238E27FC236}">
                <a16:creationId xmlns:a16="http://schemas.microsoft.com/office/drawing/2014/main" xmlns="" id="{152E3320-187B-46FF-9218-FF2945ADF6E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2609" y="3246448"/>
            <a:ext cx="1967495" cy="349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6" name="Picture 4" descr="i">
            <a:extLst>
              <a:ext uri="{FF2B5EF4-FFF2-40B4-BE49-F238E27FC236}">
                <a16:creationId xmlns:a16="http://schemas.microsoft.com/office/drawing/2014/main" xmlns="" id="{1F5A004E-63F0-4792-8DC9-9CAE606C3297}"/>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9250" y="3205505"/>
            <a:ext cx="2483932" cy="3509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7" name="Picture 5" descr="13 DSC_4381">
            <a:extLst>
              <a:ext uri="{FF2B5EF4-FFF2-40B4-BE49-F238E27FC236}">
                <a16:creationId xmlns:a16="http://schemas.microsoft.com/office/drawing/2014/main" xmlns="" id="{25DBA44A-57A5-4573-A5C1-14BDD26DF9AC}"/>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608025" y="2729260"/>
            <a:ext cx="2583976" cy="4006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8" name="Picture 6" descr="14 DSC_4382">
            <a:extLst>
              <a:ext uri="{FF2B5EF4-FFF2-40B4-BE49-F238E27FC236}">
                <a16:creationId xmlns:a16="http://schemas.microsoft.com/office/drawing/2014/main" xmlns="" id="{D8DDFF4E-CAF6-401F-B203-A840BFC23EE7}"/>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799367" y="3007242"/>
            <a:ext cx="2417049" cy="36255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9" name="Picture 7" descr="15 DSC_4384">
            <a:extLst>
              <a:ext uri="{FF2B5EF4-FFF2-40B4-BE49-F238E27FC236}">
                <a16:creationId xmlns:a16="http://schemas.microsoft.com/office/drawing/2014/main" xmlns="" id="{A7129293-FFDE-4B06-B61E-6DF25F41F1B2}"/>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812076" y="2756853"/>
            <a:ext cx="2580257" cy="3870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70917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748C482-EB99-4CE4-AF3F-8C5016778D0A}"/>
              </a:ext>
            </a:extLst>
          </p:cNvPr>
          <p:cNvSpPr/>
          <p:nvPr/>
        </p:nvSpPr>
        <p:spPr>
          <a:xfrm>
            <a:off x="265043" y="232012"/>
            <a:ext cx="11926957" cy="2344231"/>
          </a:xfrm>
          <a:prstGeom prst="rect">
            <a:avLst/>
          </a:prstGeom>
        </p:spPr>
        <p:txBody>
          <a:bodyPr wrap="square">
            <a:spAutoFit/>
          </a:bodyPr>
          <a:lstStyle/>
          <a:p>
            <a:pPr algn="ctr">
              <a:spcAft>
                <a:spcPts val="1000"/>
              </a:spcAft>
            </a:pPr>
            <a:r>
              <a:rPr lang="en-US" sz="2800" b="1" dirty="0">
                <a:solidFill>
                  <a:srgbClr val="C00000"/>
                </a:solidFill>
                <a:latin typeface="Cambria" pitchFamily="18" charset="0"/>
                <a:ea typeface="Calibri" panose="020F0502020204030204" pitchFamily="34" charset="0"/>
                <a:cs typeface="Times New Roman" panose="02020603050405020304" pitchFamily="18" charset="0"/>
              </a:rPr>
              <a:t>Borer &amp; </a:t>
            </a:r>
            <a:r>
              <a:rPr lang="en-US" sz="2800" b="1" dirty="0" smtClean="0">
                <a:solidFill>
                  <a:srgbClr val="C00000"/>
                </a:solidFill>
                <a:latin typeface="Cambria" pitchFamily="18" charset="0"/>
                <a:ea typeface="Calibri" panose="020F0502020204030204" pitchFamily="34" charset="0"/>
                <a:cs typeface="Times New Roman" panose="02020603050405020304" pitchFamily="18" charset="0"/>
              </a:rPr>
              <a:t>Whitefly management</a:t>
            </a:r>
            <a:endParaRPr lang="en-US" sz="2800" dirty="0">
              <a:solidFill>
                <a:srgbClr val="C00000"/>
              </a:solidFill>
              <a:latin typeface="Cambria" pitchFamily="18" charset="0"/>
              <a:ea typeface="Calibri" panose="020F0502020204030204" pitchFamily="34" charset="0"/>
              <a:cs typeface="Times New Roman" panose="02020603050405020304" pitchFamily="18" charset="0"/>
            </a:endParaRPr>
          </a:p>
          <a:p>
            <a:pPr>
              <a:spcAft>
                <a:spcPts val="1000"/>
              </a:spcAft>
            </a:pPr>
            <a:r>
              <a:rPr lang="en-US" sz="2200" dirty="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Foliar spray of </a:t>
            </a:r>
            <a:r>
              <a:rPr lang="en-US" sz="2200" i="1" dirty="0" smtClean="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Beauveria </a:t>
            </a:r>
            <a:r>
              <a:rPr lang="en-US" sz="2200" i="1" dirty="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bassiana </a:t>
            </a:r>
            <a:r>
              <a:rPr lang="en-US" sz="2200" dirty="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and </a:t>
            </a:r>
            <a:r>
              <a:rPr lang="en-US" sz="2200" i="1" dirty="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Metarhizium anisopliae</a:t>
            </a:r>
            <a:r>
              <a:rPr lang="en-US" sz="2200" dirty="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 </a:t>
            </a:r>
            <a:r>
              <a:rPr lang="en-US" sz="2200" dirty="0" smtClean="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combination @ of  5 to 10 ml per litre once in 30 days (1 to 2 </a:t>
            </a:r>
            <a:r>
              <a:rPr lang="en-US" sz="2200" dirty="0" err="1" smtClean="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littres</a:t>
            </a:r>
            <a:r>
              <a:rPr lang="en-US" sz="2200" dirty="0" smtClean="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  per barrel of 200 </a:t>
            </a:r>
            <a:r>
              <a:rPr lang="en-US" sz="2200" dirty="0" err="1" smtClean="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littres</a:t>
            </a:r>
            <a:r>
              <a:rPr lang="en-US" sz="2200" dirty="0" smtClean="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 ) </a:t>
            </a:r>
            <a:r>
              <a:rPr lang="en-US" sz="2200" dirty="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for cardamom </a:t>
            </a:r>
            <a:r>
              <a:rPr lang="en-US" sz="2200" dirty="0" smtClean="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borer larva and </a:t>
            </a:r>
            <a:r>
              <a:rPr lang="en-US" sz="2200" dirty="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moth control and whitefly </a:t>
            </a:r>
            <a:r>
              <a:rPr lang="en-US" sz="2200" dirty="0" smtClean="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nymph and adult control</a:t>
            </a:r>
            <a:r>
              <a:rPr lang="en-US" sz="2200" dirty="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
            </a:r>
            <a:br>
              <a:rPr lang="en-US" sz="2200" dirty="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br>
            <a:r>
              <a:rPr lang="en-US" sz="2200" dirty="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This combination of biopesticide can also be </a:t>
            </a:r>
            <a:r>
              <a:rPr lang="en-US" sz="2200" dirty="0" smtClean="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mixed </a:t>
            </a:r>
            <a:r>
              <a:rPr lang="en-US" sz="2200" dirty="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with  chemical </a:t>
            </a:r>
            <a:r>
              <a:rPr lang="en-US" sz="2200" dirty="0" smtClean="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insecticides, Quinalphos @ 200ml and </a:t>
            </a:r>
            <a:r>
              <a:rPr lang="en-US" sz="2200" dirty="0" err="1" smtClean="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Profenofos</a:t>
            </a:r>
            <a:r>
              <a:rPr lang="en-US" sz="2200" dirty="0" smtClean="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 @ 100 to 200 ml/200 </a:t>
            </a:r>
            <a:r>
              <a:rPr lang="en-US" sz="2200" dirty="0" err="1" smtClean="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litres</a:t>
            </a:r>
            <a:r>
              <a:rPr lang="en-US" sz="2200" dirty="0" smtClean="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 of water. </a:t>
            </a:r>
            <a:endParaRPr lang="en-US" sz="22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xmlns="" id="{4E520D27-D53F-4AA0-814F-08DAC04684E3}"/>
              </a:ext>
            </a:extLst>
          </p:cNvPr>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9026" y="3016156"/>
            <a:ext cx="4153667" cy="2693083"/>
          </a:xfrm>
          <a:prstGeom prst="rect">
            <a:avLst/>
          </a:prstGeom>
          <a:noFill/>
          <a:ln>
            <a:noFill/>
          </a:ln>
        </p:spPr>
      </p:pic>
      <p:sp>
        <p:nvSpPr>
          <p:cNvPr id="5" name="TextBox 4">
            <a:extLst>
              <a:ext uri="{FF2B5EF4-FFF2-40B4-BE49-F238E27FC236}">
                <a16:creationId xmlns:a16="http://schemas.microsoft.com/office/drawing/2014/main" xmlns="" id="{CB3B1823-CB7F-4958-B906-EE512C2356EF}"/>
              </a:ext>
            </a:extLst>
          </p:cNvPr>
          <p:cNvSpPr txBox="1"/>
          <p:nvPr/>
        </p:nvSpPr>
        <p:spPr>
          <a:xfrm>
            <a:off x="186318" y="6066333"/>
            <a:ext cx="4757530" cy="369332"/>
          </a:xfrm>
          <a:prstGeom prst="rect">
            <a:avLst/>
          </a:prstGeom>
          <a:noFill/>
        </p:spPr>
        <p:txBody>
          <a:bodyPr wrap="square" rtlCol="0">
            <a:spAutoFit/>
          </a:bodyPr>
          <a:lstStyle/>
          <a:p>
            <a:r>
              <a:rPr lang="en-US" b="1" dirty="0">
                <a:solidFill>
                  <a:srgbClr val="C00000"/>
                </a:solidFill>
              </a:rPr>
              <a:t>Borer moth infested/killed by </a:t>
            </a:r>
            <a:r>
              <a:rPr lang="en-US" b="1" i="1" dirty="0">
                <a:solidFill>
                  <a:srgbClr val="C00000"/>
                </a:solidFill>
              </a:rPr>
              <a:t>Beauveria</a:t>
            </a:r>
          </a:p>
        </p:txBody>
      </p:sp>
      <p:sp>
        <p:nvSpPr>
          <p:cNvPr id="6" name="TextBox 5">
            <a:extLst>
              <a:ext uri="{FF2B5EF4-FFF2-40B4-BE49-F238E27FC236}">
                <a16:creationId xmlns:a16="http://schemas.microsoft.com/office/drawing/2014/main" xmlns="" id="{F4D0397A-9CAC-43C4-84C6-8A0B5572DD72}"/>
              </a:ext>
            </a:extLst>
          </p:cNvPr>
          <p:cNvSpPr txBox="1"/>
          <p:nvPr/>
        </p:nvSpPr>
        <p:spPr>
          <a:xfrm>
            <a:off x="5042747" y="6001259"/>
            <a:ext cx="5168348" cy="369332"/>
          </a:xfrm>
          <a:prstGeom prst="rect">
            <a:avLst/>
          </a:prstGeom>
          <a:noFill/>
        </p:spPr>
        <p:txBody>
          <a:bodyPr wrap="square" rtlCol="0">
            <a:spAutoFit/>
          </a:bodyPr>
          <a:lstStyle/>
          <a:p>
            <a:r>
              <a:rPr lang="en-US" b="1" dirty="0">
                <a:solidFill>
                  <a:srgbClr val="C00000"/>
                </a:solidFill>
              </a:rPr>
              <a:t>Whitefly nymph killed by  </a:t>
            </a:r>
            <a:r>
              <a:rPr lang="en-US" b="1" i="1" dirty="0">
                <a:solidFill>
                  <a:srgbClr val="C00000"/>
                </a:solidFill>
              </a:rPr>
              <a:t>Verticillium </a:t>
            </a:r>
          </a:p>
        </p:txBody>
      </p:sp>
      <p:pic>
        <p:nvPicPr>
          <p:cNvPr id="9219" name="Picture 3" descr="13 DSC_4381">
            <a:extLst>
              <a:ext uri="{FF2B5EF4-FFF2-40B4-BE49-F238E27FC236}">
                <a16:creationId xmlns:a16="http://schemas.microsoft.com/office/drawing/2014/main" xmlns="" id="{E3C023CC-E80A-442F-986C-2B8042DEDA4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134066" y="2088107"/>
            <a:ext cx="2647665" cy="397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0" name="Picture 4" descr="14 DSC_4382">
            <a:extLst>
              <a:ext uri="{FF2B5EF4-FFF2-40B4-BE49-F238E27FC236}">
                <a16:creationId xmlns:a16="http://schemas.microsoft.com/office/drawing/2014/main" xmlns="" id="{2595B834-52D1-4A08-8EA7-A4E3C7C948C2}"/>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156694" y="2119558"/>
            <a:ext cx="2276416" cy="36125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58" name="Picture 2"/>
          <p:cNvPicPr>
            <a:picLocks noChangeAspect="1" noChangeArrowheads="1"/>
          </p:cNvPicPr>
          <p:nvPr/>
        </p:nvPicPr>
        <p:blipFill>
          <a:blip r:embed="rId5" cstate="print"/>
          <a:srcRect l="51242" b="66056"/>
          <a:stretch>
            <a:fillRect/>
          </a:stretch>
        </p:blipFill>
        <p:spPr bwMode="auto">
          <a:xfrm>
            <a:off x="4831057" y="3035871"/>
            <a:ext cx="3580029" cy="2624662"/>
          </a:xfrm>
          <a:prstGeom prst="rect">
            <a:avLst/>
          </a:prstGeom>
          <a:noFill/>
          <a:ln w="9525">
            <a:noFill/>
            <a:miter lim="800000"/>
            <a:headEnd/>
            <a:tailEnd/>
          </a:ln>
        </p:spPr>
      </p:pic>
    </p:spTree>
    <p:extLst>
      <p:ext uri="{BB962C8B-B14F-4D97-AF65-F5344CB8AC3E}">
        <p14:creationId xmlns:p14="http://schemas.microsoft.com/office/powerpoint/2010/main" xmlns="" val="1207431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12493" y="269591"/>
            <a:ext cx="10515600" cy="1325563"/>
          </a:xfrm>
        </p:spPr>
        <p:txBody>
          <a:bodyPr>
            <a:normAutofit/>
          </a:bodyPr>
          <a:lstStyle/>
          <a:p>
            <a:pPr algn="ctr"/>
            <a:r>
              <a:rPr lang="en-IN" sz="3500" b="1" dirty="0" smtClean="0">
                <a:solidFill>
                  <a:srgbClr val="000099"/>
                </a:solidFill>
                <a:latin typeface="Cambria" pitchFamily="18" charset="0"/>
              </a:rPr>
              <a:t>Soil Management</a:t>
            </a:r>
            <a:endParaRPr lang="en-IN" sz="3500" b="1" dirty="0">
              <a:solidFill>
                <a:srgbClr val="000099"/>
              </a:solidFill>
              <a:latin typeface="Cambria" pitchFamily="18" charset="0"/>
            </a:endParaRPr>
          </a:p>
        </p:txBody>
      </p:sp>
      <p:sp>
        <p:nvSpPr>
          <p:cNvPr id="5" name="Text Placeholder 4"/>
          <p:cNvSpPr>
            <a:spLocks noGrp="1"/>
          </p:cNvSpPr>
          <p:nvPr>
            <p:ph type="body" idx="1"/>
          </p:nvPr>
        </p:nvSpPr>
        <p:spPr>
          <a:xfrm>
            <a:off x="689663" y="1462798"/>
            <a:ext cx="5157787" cy="823912"/>
          </a:xfrm>
        </p:spPr>
        <p:txBody>
          <a:bodyPr/>
          <a:lstStyle/>
          <a:p>
            <a:r>
              <a:rPr lang="en-IN" dirty="0" smtClean="0">
                <a:latin typeface="Cambria" pitchFamily="18" charset="0"/>
              </a:rPr>
              <a:t> Improving organic matter content</a:t>
            </a:r>
          </a:p>
        </p:txBody>
      </p:sp>
      <p:sp>
        <p:nvSpPr>
          <p:cNvPr id="6" name="Text Placeholder 5"/>
          <p:cNvSpPr>
            <a:spLocks noGrp="1"/>
          </p:cNvSpPr>
          <p:nvPr>
            <p:ph type="body" sz="quarter" idx="3"/>
          </p:nvPr>
        </p:nvSpPr>
        <p:spPr>
          <a:xfrm>
            <a:off x="6486098" y="1339969"/>
            <a:ext cx="5183188" cy="823912"/>
          </a:xfrm>
        </p:spPr>
        <p:txBody>
          <a:bodyPr>
            <a:normAutofit/>
          </a:bodyPr>
          <a:lstStyle/>
          <a:p>
            <a:pPr algn="ctr"/>
            <a:r>
              <a:rPr lang="en-IN" sz="2500" dirty="0" smtClean="0">
                <a:latin typeface="Cambria" pitchFamily="18" charset="0"/>
              </a:rPr>
              <a:t>Mulching </a:t>
            </a:r>
            <a:endParaRPr lang="en-IN" sz="2500" dirty="0">
              <a:latin typeface="Cambria" pitchFamily="18" charset="0"/>
            </a:endParaRPr>
          </a:p>
        </p:txBody>
      </p:sp>
      <p:pic>
        <p:nvPicPr>
          <p:cNvPr id="9" name="Content Placeholder 8" descr="10060FIG02.jpg"/>
          <p:cNvPicPr>
            <a:picLocks noGrp="1" noChangeAspect="1"/>
          </p:cNvPicPr>
          <p:nvPr>
            <p:ph sz="quarter" idx="4"/>
          </p:nvPr>
        </p:nvPicPr>
        <p:blipFill>
          <a:blip r:embed="rId2" cstate="print"/>
          <a:stretch>
            <a:fillRect/>
          </a:stretch>
        </p:blipFill>
        <p:spPr>
          <a:xfrm>
            <a:off x="6884434" y="2665747"/>
            <a:ext cx="4879936" cy="3216438"/>
          </a:xfrm>
        </p:spPr>
      </p:pic>
      <p:pic>
        <p:nvPicPr>
          <p:cNvPr id="2049" name="Picture 1" descr="C:\Users\USER\Desktop\images.jpg"/>
          <p:cNvPicPr>
            <a:picLocks noChangeAspect="1" noChangeArrowheads="1"/>
          </p:cNvPicPr>
          <p:nvPr/>
        </p:nvPicPr>
        <p:blipFill>
          <a:blip r:embed="rId3" cstate="print"/>
          <a:srcRect/>
          <a:stretch>
            <a:fillRect/>
          </a:stretch>
        </p:blipFill>
        <p:spPr bwMode="auto">
          <a:xfrm>
            <a:off x="631574" y="2715905"/>
            <a:ext cx="4895769" cy="3051236"/>
          </a:xfrm>
          <a:prstGeom prst="rect">
            <a:avLst/>
          </a:prstGeom>
          <a:noFill/>
        </p:spPr>
      </p:pic>
    </p:spTree>
    <p:extLst>
      <p:ext uri="{BB962C8B-B14F-4D97-AF65-F5344CB8AC3E}">
        <p14:creationId xmlns:p14="http://schemas.microsoft.com/office/powerpoint/2010/main" xmlns="" val="22373140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173E787-AA5F-41CA-9371-97EF1BCA179F}"/>
              </a:ext>
            </a:extLst>
          </p:cNvPr>
          <p:cNvSpPr/>
          <p:nvPr/>
        </p:nvSpPr>
        <p:spPr>
          <a:xfrm>
            <a:off x="218364" y="355894"/>
            <a:ext cx="11807687" cy="1070037"/>
          </a:xfrm>
          <a:prstGeom prst="rect">
            <a:avLst/>
          </a:prstGeom>
        </p:spPr>
        <p:txBody>
          <a:bodyPr wrap="square">
            <a:spAutoFit/>
          </a:bodyPr>
          <a:lstStyle/>
          <a:p>
            <a:pPr algn="ctr">
              <a:lnSpc>
                <a:spcPct val="115000"/>
              </a:lnSpc>
              <a:spcAft>
                <a:spcPts val="1000"/>
              </a:spcAft>
            </a:pPr>
            <a:r>
              <a:rPr lang="en-US" sz="2800" b="1" dirty="0" smtClean="0">
                <a:latin typeface="Cambria" panose="02040503050406030204" pitchFamily="18" charset="0"/>
                <a:ea typeface="Calibri" panose="020F0502020204030204" pitchFamily="34" charset="0"/>
                <a:cs typeface="Times New Roman" panose="02020603050405020304" pitchFamily="18" charset="0"/>
              </a:rPr>
              <a:t>Management of root </a:t>
            </a:r>
            <a:r>
              <a:rPr lang="en-US" sz="2800" b="1" dirty="0">
                <a:latin typeface="Cambria" panose="02040503050406030204" pitchFamily="18" charset="0"/>
                <a:ea typeface="Calibri" panose="020F0502020204030204" pitchFamily="34" charset="0"/>
                <a:cs typeface="Times New Roman" panose="02020603050405020304" pitchFamily="18" charset="0"/>
              </a:rPr>
              <a:t>infesting mealy bug and stem infesting scale </a:t>
            </a:r>
            <a:r>
              <a:rPr lang="en-US" sz="2800" b="1" dirty="0" smtClean="0">
                <a:latin typeface="Cambria" panose="02040503050406030204" pitchFamily="18" charset="0"/>
                <a:ea typeface="Calibri" panose="020F0502020204030204" pitchFamily="34" charset="0"/>
                <a:cs typeface="Times New Roman" panose="02020603050405020304" pitchFamily="18" charset="0"/>
              </a:rPr>
              <a:t>insect</a:t>
            </a:r>
            <a:r>
              <a:rPr lang="en-US" sz="2800" dirty="0" smtClean="0">
                <a:latin typeface="Calibri" panose="020F0502020204030204" pitchFamily="34"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2000" dirty="0">
                <a:latin typeface="Cambria" panose="02040503050406030204" pitchFamily="18" charset="0"/>
                <a:ea typeface="Calibri" panose="020F0502020204030204" pitchFamily="34" charset="0"/>
                <a:cs typeface="Times New Roman" panose="02020603050405020304" pitchFamily="18" charset="0"/>
              </a:rPr>
              <a:t>C</a:t>
            </a:r>
            <a:r>
              <a:rPr lang="en-US" sz="2000" dirty="0" smtClean="0">
                <a:latin typeface="Cambria" panose="02040503050406030204" pitchFamily="18" charset="0"/>
                <a:ea typeface="Calibri" panose="020F0502020204030204" pitchFamily="34" charset="0"/>
                <a:cs typeface="Times New Roman" panose="02020603050405020304" pitchFamily="18" charset="0"/>
              </a:rPr>
              <a:t>an </a:t>
            </a:r>
            <a:r>
              <a:rPr lang="en-US" sz="2000" dirty="0">
                <a:latin typeface="Cambria" panose="02040503050406030204" pitchFamily="18" charset="0"/>
                <a:ea typeface="Calibri" panose="020F0502020204030204" pitchFamily="34" charset="0"/>
                <a:cs typeface="Times New Roman" panose="02020603050405020304" pitchFamily="18" charset="0"/>
              </a:rPr>
              <a:t>be managed with </a:t>
            </a:r>
            <a:r>
              <a:rPr lang="en-US" sz="2000" dirty="0" err="1">
                <a:latin typeface="Cambria" panose="02040503050406030204" pitchFamily="18" charset="0"/>
                <a:ea typeface="Calibri" panose="020F0502020204030204" pitchFamily="34" charset="0"/>
                <a:cs typeface="Times New Roman" panose="02020603050405020304" pitchFamily="18" charset="0"/>
              </a:rPr>
              <a:t>spary</a:t>
            </a:r>
            <a:r>
              <a:rPr lang="en-US" sz="2000" dirty="0">
                <a:latin typeface="Cambria" panose="02040503050406030204" pitchFamily="18" charset="0"/>
                <a:ea typeface="Calibri" panose="020F0502020204030204" pitchFamily="34" charset="0"/>
                <a:cs typeface="Times New Roman" panose="02020603050405020304" pitchFamily="18" charset="0"/>
              </a:rPr>
              <a:t> of  </a:t>
            </a:r>
            <a:r>
              <a:rPr lang="en-US" sz="2000" i="1" dirty="0" err="1">
                <a:latin typeface="Cambria" panose="02040503050406030204" pitchFamily="18" charset="0"/>
                <a:ea typeface="Calibri" panose="020F0502020204030204" pitchFamily="34" charset="0"/>
                <a:cs typeface="Times New Roman" panose="02020603050405020304" pitchFamily="18" charset="0"/>
              </a:rPr>
              <a:t>Verticilum</a:t>
            </a:r>
            <a:r>
              <a:rPr lang="en-US" sz="2000" i="1" dirty="0">
                <a:latin typeface="Cambria" panose="02040503050406030204" pitchFamily="18" charset="0"/>
                <a:ea typeface="Calibri" panose="020F0502020204030204" pitchFamily="34" charset="0"/>
                <a:cs typeface="Times New Roman" panose="02020603050405020304" pitchFamily="18" charset="0"/>
              </a:rPr>
              <a:t> lecanii </a:t>
            </a:r>
            <a:r>
              <a:rPr lang="en-US" sz="2000" i="1" dirty="0" smtClean="0">
                <a:latin typeface="Cambria" panose="02040503050406030204" pitchFamily="18" charset="0"/>
                <a:ea typeface="Calibri" panose="020F0502020204030204" pitchFamily="34" charset="0"/>
                <a:cs typeface="Times New Roman" panose="02020603050405020304" pitchFamily="18" charset="0"/>
              </a:rPr>
              <a:t> </a:t>
            </a:r>
            <a:r>
              <a:rPr lang="en-US" sz="2000" dirty="0" smtClean="0">
                <a:latin typeface="Cambria" panose="02040503050406030204" pitchFamily="18" charset="0"/>
                <a:ea typeface="Calibri" panose="020F0502020204030204" pitchFamily="34" charset="0"/>
                <a:cs typeface="Times New Roman" panose="02020603050405020304" pitchFamily="18" charset="0"/>
              </a:rPr>
              <a:t>2 </a:t>
            </a:r>
            <a:r>
              <a:rPr lang="en-US" sz="2000" dirty="0" err="1" smtClean="0">
                <a:latin typeface="Cambria" panose="02040503050406030204" pitchFamily="18" charset="0"/>
                <a:ea typeface="Calibri" panose="020F0502020204030204" pitchFamily="34" charset="0"/>
                <a:cs typeface="Times New Roman" panose="02020603050405020304" pitchFamily="18" charset="0"/>
              </a:rPr>
              <a:t>litres</a:t>
            </a:r>
            <a:r>
              <a:rPr lang="en-US" sz="2000" dirty="0" smtClean="0">
                <a:latin typeface="Cambria" panose="02040503050406030204" pitchFamily="18" charset="0"/>
                <a:ea typeface="Calibri" panose="020F0502020204030204" pitchFamily="34" charset="0"/>
                <a:cs typeface="Times New Roman" panose="02020603050405020304" pitchFamily="18" charset="0"/>
              </a:rPr>
              <a:t> </a:t>
            </a:r>
            <a:r>
              <a:rPr lang="en-US" sz="2000" i="1" dirty="0" smtClean="0">
                <a:latin typeface="Cambria" panose="02040503050406030204" pitchFamily="18" charset="0"/>
                <a:ea typeface="Calibri" panose="020F0502020204030204" pitchFamily="34" charset="0"/>
                <a:cs typeface="Times New Roman" panose="02020603050405020304" pitchFamily="18" charset="0"/>
              </a:rPr>
              <a:t>+ </a:t>
            </a:r>
            <a:r>
              <a:rPr lang="en-US" sz="2000" dirty="0" err="1" smtClean="0">
                <a:latin typeface="Cambria" panose="02040503050406030204" pitchFamily="18" charset="0"/>
                <a:ea typeface="Calibri" panose="020F0502020204030204" pitchFamily="34" charset="0"/>
                <a:cs typeface="Times New Roman" panose="02020603050405020304" pitchFamily="18" charset="0"/>
              </a:rPr>
              <a:t>Actino</a:t>
            </a:r>
            <a:r>
              <a:rPr lang="en-US" sz="2000" dirty="0" smtClean="0">
                <a:latin typeface="Cambria" panose="02040503050406030204" pitchFamily="18" charset="0"/>
                <a:ea typeface="Calibri" panose="020F0502020204030204" pitchFamily="34" charset="0"/>
                <a:cs typeface="Times New Roman" panose="02020603050405020304" pitchFamily="18" charset="0"/>
              </a:rPr>
              <a:t> 300 ml per 200 </a:t>
            </a:r>
            <a:r>
              <a:rPr lang="en-US" sz="2000" dirty="0" err="1" smtClean="0">
                <a:latin typeface="Cambria" panose="02040503050406030204" pitchFamily="18" charset="0"/>
                <a:ea typeface="Calibri" panose="020F0502020204030204" pitchFamily="34" charset="0"/>
                <a:cs typeface="Times New Roman" panose="02020603050405020304" pitchFamily="18" charset="0"/>
              </a:rPr>
              <a:t>litres</a:t>
            </a:r>
            <a:r>
              <a:rPr lang="en-US" sz="2000" dirty="0" smtClean="0">
                <a:latin typeface="Cambria" panose="02040503050406030204" pitchFamily="18" charset="0"/>
                <a:ea typeface="Calibri" panose="020F0502020204030204" pitchFamily="34" charset="0"/>
                <a:cs typeface="Times New Roman" panose="02020603050405020304" pitchFamily="18" charset="0"/>
              </a:rPr>
              <a:t> of water .</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1266" name="Picture 2" descr="s">
            <a:extLst>
              <a:ext uri="{FF2B5EF4-FFF2-40B4-BE49-F238E27FC236}">
                <a16:creationId xmlns:a16="http://schemas.microsoft.com/office/drawing/2014/main" xmlns="" id="{BA4049B0-261C-4A97-A049-B03C5D1AF0F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434" y="2024780"/>
            <a:ext cx="4385924" cy="4415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7" name="Picture 3" descr="ww">
            <a:extLst>
              <a:ext uri="{FF2B5EF4-FFF2-40B4-BE49-F238E27FC236}">
                <a16:creationId xmlns:a16="http://schemas.microsoft.com/office/drawing/2014/main" xmlns="" id="{BAD64DF7-E02B-4C4E-ACCE-5F66721671C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88767" y="2024780"/>
            <a:ext cx="2830152" cy="4415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8" name="Picture 4" descr="15 DSC_4384">
            <a:extLst>
              <a:ext uri="{FF2B5EF4-FFF2-40B4-BE49-F238E27FC236}">
                <a16:creationId xmlns:a16="http://schemas.microsoft.com/office/drawing/2014/main" xmlns="" id="{E897D2DB-1670-4F71-A48A-24A5429F9154}"/>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89343" y="1484161"/>
            <a:ext cx="3454079" cy="5102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9" name="Picture 5" descr="19 DSC_4387">
            <a:extLst>
              <a:ext uri="{FF2B5EF4-FFF2-40B4-BE49-F238E27FC236}">
                <a16:creationId xmlns:a16="http://schemas.microsoft.com/office/drawing/2014/main" xmlns="" id="{21F73034-3161-48DB-9D05-47C4A1A6AE53}"/>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419495" y="2012507"/>
            <a:ext cx="2613479" cy="38051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63818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0ACA643-1372-40C1-8AC9-512AFECCA2D3}"/>
              </a:ext>
            </a:extLst>
          </p:cNvPr>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5661" y="1913653"/>
            <a:ext cx="5314122" cy="3756991"/>
          </a:xfrm>
          <a:prstGeom prst="rect">
            <a:avLst/>
          </a:prstGeom>
          <a:noFill/>
          <a:ln>
            <a:noFill/>
          </a:ln>
        </p:spPr>
      </p:pic>
      <p:pic>
        <p:nvPicPr>
          <p:cNvPr id="3" name="Picture 2">
            <a:extLst>
              <a:ext uri="{FF2B5EF4-FFF2-40B4-BE49-F238E27FC236}">
                <a16:creationId xmlns:a16="http://schemas.microsoft.com/office/drawing/2014/main" xmlns="" id="{57371CCC-8184-4187-B0CF-2AAF32586DA4}"/>
              </a:ext>
            </a:extLs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94533" y="2115403"/>
            <a:ext cx="5647008" cy="3254496"/>
          </a:xfrm>
          <a:prstGeom prst="rect">
            <a:avLst/>
          </a:prstGeom>
          <a:noFill/>
          <a:ln>
            <a:noFill/>
          </a:ln>
        </p:spPr>
      </p:pic>
      <p:sp>
        <p:nvSpPr>
          <p:cNvPr id="4" name="TextBox 3">
            <a:extLst>
              <a:ext uri="{FF2B5EF4-FFF2-40B4-BE49-F238E27FC236}">
                <a16:creationId xmlns:a16="http://schemas.microsoft.com/office/drawing/2014/main" xmlns="" id="{4CF7A39A-1EAB-44E0-8488-0D03F50AD0B9}"/>
              </a:ext>
            </a:extLst>
          </p:cNvPr>
          <p:cNvSpPr txBox="1"/>
          <p:nvPr/>
        </p:nvSpPr>
        <p:spPr>
          <a:xfrm>
            <a:off x="430796" y="354644"/>
            <a:ext cx="11569146" cy="954107"/>
          </a:xfrm>
          <a:prstGeom prst="rect">
            <a:avLst/>
          </a:prstGeom>
          <a:noFill/>
        </p:spPr>
        <p:txBody>
          <a:bodyPr wrap="square" rtlCol="0">
            <a:spAutoFit/>
          </a:bodyPr>
          <a:lstStyle/>
          <a:p>
            <a:pPr algn="ctr"/>
            <a:r>
              <a:rPr lang="en-US" sz="2800" b="1" dirty="0">
                <a:latin typeface="Cambria" pitchFamily="18" charset="0"/>
              </a:rPr>
              <a:t> Root grub beetles </a:t>
            </a:r>
            <a:r>
              <a:rPr lang="en-US" sz="2800" b="1" dirty="0" smtClean="0">
                <a:latin typeface="Cambria" pitchFamily="18" charset="0"/>
              </a:rPr>
              <a:t>infected </a:t>
            </a:r>
            <a:r>
              <a:rPr lang="en-US" sz="2800" b="1" dirty="0">
                <a:latin typeface="Cambria" pitchFamily="18" charset="0"/>
              </a:rPr>
              <a:t>by </a:t>
            </a:r>
            <a:r>
              <a:rPr lang="en-US" sz="2800" b="1" i="1" dirty="0">
                <a:latin typeface="Cambria" pitchFamily="18" charset="0"/>
              </a:rPr>
              <a:t>Beauveria</a:t>
            </a:r>
            <a:r>
              <a:rPr lang="en-US" sz="2800" b="1" dirty="0">
                <a:latin typeface="Cambria" pitchFamily="18" charset="0"/>
              </a:rPr>
              <a:t>  and </a:t>
            </a:r>
          </a:p>
          <a:p>
            <a:pPr algn="ctr"/>
            <a:r>
              <a:rPr lang="en-US" sz="2800" b="1" dirty="0">
                <a:latin typeface="Cambria" pitchFamily="18" charset="0"/>
              </a:rPr>
              <a:t>the </a:t>
            </a:r>
            <a:r>
              <a:rPr lang="en-US" sz="2800" b="1" dirty="0" smtClean="0">
                <a:latin typeface="Cambria" pitchFamily="18" charset="0"/>
              </a:rPr>
              <a:t>Grubs infected </a:t>
            </a:r>
            <a:r>
              <a:rPr lang="en-US" sz="2800" b="1" dirty="0">
                <a:latin typeface="Cambria" pitchFamily="18" charset="0"/>
              </a:rPr>
              <a:t>by </a:t>
            </a:r>
            <a:r>
              <a:rPr lang="en-US" sz="2800" b="1" i="1" dirty="0">
                <a:latin typeface="Cambria" pitchFamily="18" charset="0"/>
              </a:rPr>
              <a:t>Metarhizium</a:t>
            </a:r>
          </a:p>
        </p:txBody>
      </p:sp>
      <p:sp>
        <p:nvSpPr>
          <p:cNvPr id="5" name="TextBox 4"/>
          <p:cNvSpPr txBox="1"/>
          <p:nvPr/>
        </p:nvSpPr>
        <p:spPr>
          <a:xfrm>
            <a:off x="668741" y="6032311"/>
            <a:ext cx="4694830" cy="400110"/>
          </a:xfrm>
          <a:prstGeom prst="rect">
            <a:avLst/>
          </a:prstGeom>
          <a:noFill/>
        </p:spPr>
        <p:txBody>
          <a:bodyPr wrap="square" rtlCol="0">
            <a:spAutoFit/>
          </a:bodyPr>
          <a:lstStyle/>
          <a:p>
            <a:pPr algn="ctr"/>
            <a:r>
              <a:rPr lang="en-IN" sz="2000" b="1" dirty="0" smtClean="0">
                <a:latin typeface="Cambria" pitchFamily="18" charset="0"/>
              </a:rPr>
              <a:t>Root grub adult beetle</a:t>
            </a:r>
            <a:endParaRPr lang="en-IN" sz="2000" b="1" dirty="0">
              <a:latin typeface="Cambria" pitchFamily="18" charset="0"/>
            </a:endParaRPr>
          </a:p>
        </p:txBody>
      </p:sp>
      <p:sp>
        <p:nvSpPr>
          <p:cNvPr id="6" name="TextBox 5"/>
          <p:cNvSpPr txBox="1"/>
          <p:nvPr/>
        </p:nvSpPr>
        <p:spPr>
          <a:xfrm>
            <a:off x="7233313" y="5704766"/>
            <a:ext cx="3712191" cy="461665"/>
          </a:xfrm>
          <a:prstGeom prst="rect">
            <a:avLst/>
          </a:prstGeom>
          <a:noFill/>
        </p:spPr>
        <p:txBody>
          <a:bodyPr wrap="square" rtlCol="0">
            <a:spAutoFit/>
          </a:bodyPr>
          <a:lstStyle/>
          <a:p>
            <a:pPr algn="ctr"/>
            <a:r>
              <a:rPr lang="en-IN" sz="2400" b="1" dirty="0" smtClean="0">
                <a:latin typeface="Cambria" pitchFamily="18" charset="0"/>
              </a:rPr>
              <a:t>White grub</a:t>
            </a:r>
            <a:endParaRPr lang="en-IN" sz="2400" b="1" dirty="0">
              <a:latin typeface="Cambria" pitchFamily="18" charset="0"/>
            </a:endParaRPr>
          </a:p>
        </p:txBody>
      </p:sp>
    </p:spTree>
    <p:extLst>
      <p:ext uri="{BB962C8B-B14F-4D97-AF65-F5344CB8AC3E}">
        <p14:creationId xmlns:p14="http://schemas.microsoft.com/office/powerpoint/2010/main" xmlns="" val="2182008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E45E4E2-E5ED-48AB-AA1E-937A2FAD12F5}"/>
              </a:ext>
            </a:extLst>
          </p:cNvPr>
          <p:cNvSpPr/>
          <p:nvPr/>
        </p:nvSpPr>
        <p:spPr>
          <a:xfrm>
            <a:off x="0" y="293451"/>
            <a:ext cx="10801651" cy="646331"/>
          </a:xfrm>
          <a:prstGeom prst="rect">
            <a:avLst/>
          </a:prstGeom>
        </p:spPr>
        <p:txBody>
          <a:bodyPr wrap="square">
            <a:spAutoFit/>
          </a:bodyPr>
          <a:lstStyle/>
          <a:p>
            <a:pPr algn="ctr"/>
            <a:r>
              <a:rPr lang="en-US" sz="3600" b="1" dirty="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                  EPN </a:t>
            </a:r>
            <a:r>
              <a:rPr lang="en-US" sz="3600" b="1" dirty="0" smtClean="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for management of root </a:t>
            </a:r>
            <a:r>
              <a:rPr lang="en-US" sz="3600" b="1" dirty="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grubs</a:t>
            </a:r>
            <a:endParaRPr lang="en-US" sz="3600" dirty="0">
              <a:solidFill>
                <a:schemeClr val="accent6">
                  <a:lumMod val="50000"/>
                </a:schemeClr>
              </a:solidFill>
            </a:endParaRPr>
          </a:p>
        </p:txBody>
      </p:sp>
      <p:pic>
        <p:nvPicPr>
          <p:cNvPr id="15362" name="Content Placeholder 3" descr="Description: Description: Root grub damage">
            <a:extLst>
              <a:ext uri="{FF2B5EF4-FFF2-40B4-BE49-F238E27FC236}">
                <a16:creationId xmlns:a16="http://schemas.microsoft.com/office/drawing/2014/main" xmlns="" id="{0FF22EE8-F783-47B8-B29F-AAF86967F2D9}"/>
              </a:ext>
            </a:extLst>
          </p:cNvPr>
          <p:cNvPicPr>
            <a:picLocks noChangeArrowheads="1"/>
          </p:cNvPicPr>
          <p:nvPr/>
        </p:nvPicPr>
        <p:blipFill>
          <a:blip r:embed="rId2" cstate="print">
            <a:extLst>
              <a:ext uri="{28A0092B-C50C-407E-A947-70E740481C1C}">
                <a14:useLocalDpi xmlns:a14="http://schemas.microsoft.com/office/drawing/2010/main" xmlns="" val="0"/>
              </a:ext>
            </a:extLst>
          </a:blip>
          <a:srcRect t="3761"/>
          <a:stretch>
            <a:fillRect/>
          </a:stretch>
        </p:blipFill>
        <p:spPr bwMode="auto">
          <a:xfrm>
            <a:off x="397565" y="1219201"/>
            <a:ext cx="2676939" cy="254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4C3A13B6-C58A-4B87-B1D6-BD1400B2BCEA}"/>
              </a:ext>
            </a:extLs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82076" y="1387474"/>
            <a:ext cx="3578086" cy="2378075"/>
          </a:xfrm>
          <a:prstGeom prst="rect">
            <a:avLst/>
          </a:prstGeom>
          <a:noFill/>
          <a:ln>
            <a:noFill/>
          </a:ln>
        </p:spPr>
      </p:pic>
      <p:pic>
        <p:nvPicPr>
          <p:cNvPr id="6" name="Picture 5">
            <a:extLst>
              <a:ext uri="{FF2B5EF4-FFF2-40B4-BE49-F238E27FC236}">
                <a16:creationId xmlns:a16="http://schemas.microsoft.com/office/drawing/2014/main" xmlns="" id="{5838BE67-EA17-4496-BAA5-164756DD63D8}"/>
              </a:ext>
            </a:extLst>
          </p:cNvPr>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97634" y="1387474"/>
            <a:ext cx="3373948" cy="2378075"/>
          </a:xfrm>
          <a:prstGeom prst="rect">
            <a:avLst/>
          </a:prstGeom>
          <a:noFill/>
          <a:ln>
            <a:noFill/>
          </a:ln>
        </p:spPr>
      </p:pic>
      <p:pic>
        <p:nvPicPr>
          <p:cNvPr id="7" name="Picture 6">
            <a:extLst>
              <a:ext uri="{FF2B5EF4-FFF2-40B4-BE49-F238E27FC236}">
                <a16:creationId xmlns:a16="http://schemas.microsoft.com/office/drawing/2014/main" xmlns="" id="{591CED7A-B09F-4C17-AC7A-41F695CF6B90}"/>
              </a:ext>
            </a:extLst>
          </p:cNvPr>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3208" y="4195096"/>
            <a:ext cx="2928730" cy="2351308"/>
          </a:xfrm>
          <a:prstGeom prst="rect">
            <a:avLst/>
          </a:prstGeom>
          <a:noFill/>
          <a:ln>
            <a:noFill/>
          </a:ln>
        </p:spPr>
      </p:pic>
      <p:pic>
        <p:nvPicPr>
          <p:cNvPr id="8" name="Picture 7">
            <a:extLst>
              <a:ext uri="{FF2B5EF4-FFF2-40B4-BE49-F238E27FC236}">
                <a16:creationId xmlns:a16="http://schemas.microsoft.com/office/drawing/2014/main" xmlns="" id="{2E4A0BBF-9D39-4B09-A617-507CCF156F47}"/>
              </a:ext>
            </a:extLst>
          </p:cNvPr>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193774" y="4309832"/>
            <a:ext cx="4293704" cy="2236571"/>
          </a:xfrm>
          <a:prstGeom prst="rect">
            <a:avLst/>
          </a:prstGeom>
          <a:noFill/>
          <a:ln>
            <a:noFill/>
          </a:ln>
        </p:spPr>
      </p:pic>
      <p:pic>
        <p:nvPicPr>
          <p:cNvPr id="9" name="Picture 8" descr="galeria cadaver applicatio">
            <a:extLst>
              <a:ext uri="{FF2B5EF4-FFF2-40B4-BE49-F238E27FC236}">
                <a16:creationId xmlns:a16="http://schemas.microsoft.com/office/drawing/2014/main" xmlns="" id="{4CAD8C06-EB52-4B66-91A5-26DBADF74489}"/>
              </a:ext>
            </a:extLst>
          </p:cNvPr>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911548" y="4117766"/>
            <a:ext cx="3605212" cy="2378075"/>
          </a:xfrm>
          <a:prstGeom prst="rect">
            <a:avLst/>
          </a:prstGeom>
          <a:noFill/>
          <a:ln>
            <a:noFill/>
          </a:ln>
          <a:effectLst/>
          <a:extLst/>
        </p:spPr>
      </p:pic>
    </p:spTree>
    <p:extLst>
      <p:ext uri="{BB962C8B-B14F-4D97-AF65-F5344CB8AC3E}">
        <p14:creationId xmlns:p14="http://schemas.microsoft.com/office/powerpoint/2010/main" xmlns="" val="1646416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9E2C659-7B71-4E5D-8129-EE43ADA215FA}"/>
              </a:ext>
            </a:extLst>
          </p:cNvPr>
          <p:cNvSpPr/>
          <p:nvPr/>
        </p:nvSpPr>
        <p:spPr>
          <a:xfrm>
            <a:off x="363150" y="1040283"/>
            <a:ext cx="11145078" cy="1624676"/>
          </a:xfrm>
          <a:prstGeom prst="rect">
            <a:avLst/>
          </a:prstGeom>
        </p:spPr>
        <p:txBody>
          <a:bodyPr wrap="square">
            <a:spAutoFit/>
          </a:bodyPr>
          <a:lstStyle/>
          <a:p>
            <a:pPr>
              <a:lnSpc>
                <a:spcPct val="115000"/>
              </a:lnSpc>
              <a:spcAft>
                <a:spcPts val="1000"/>
              </a:spcAft>
            </a:pPr>
            <a:r>
              <a:rPr lang="en-IN" sz="2200" dirty="0">
                <a:solidFill>
                  <a:srgbClr val="000099"/>
                </a:solidFill>
                <a:latin typeface="Cambria" panose="02040503050406030204" pitchFamily="18" charset="0"/>
                <a:ea typeface="Calibri" panose="020F0502020204030204" pitchFamily="34" charset="0"/>
                <a:cs typeface="Times New Roman" panose="02020603050405020304" pitchFamily="18" charset="0"/>
              </a:rPr>
              <a:t>All the bio pesticides and fertilizers are prepare by </a:t>
            </a:r>
            <a:r>
              <a:rPr lang="en-IN" sz="2200" dirty="0" err="1">
                <a:solidFill>
                  <a:srgbClr val="000099"/>
                </a:solidFill>
                <a:latin typeface="Cambria" panose="02040503050406030204" pitchFamily="18" charset="0"/>
                <a:ea typeface="Calibri" panose="020F0502020204030204" pitchFamily="34" charset="0"/>
                <a:cs typeface="Times New Roman" panose="02020603050405020304" pitchFamily="18" charset="0"/>
              </a:rPr>
              <a:t>Greenlife</a:t>
            </a:r>
            <a:r>
              <a:rPr lang="en-IN" sz="2200" dirty="0">
                <a:solidFill>
                  <a:srgbClr val="000099"/>
                </a:solidFill>
                <a:latin typeface="Cambria" panose="02040503050406030204" pitchFamily="18" charset="0"/>
                <a:ea typeface="Calibri" panose="020F0502020204030204" pitchFamily="34" charset="0"/>
                <a:cs typeface="Times New Roman" panose="02020603050405020304" pitchFamily="18" charset="0"/>
              </a:rPr>
              <a:t> biotech laboratory are supplied as fresh material with high spore count. Supply will take 10 to 15 days after getting the farmer requirement. EPN can be supplied  on advance booking either in April and August .</a:t>
            </a:r>
            <a:endParaRPr lang="en-US" sz="22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4D23FE6D-7C38-4493-8E78-1C348819C5E3}"/>
              </a:ext>
            </a:extLst>
          </p:cNvPr>
          <p:cNvSpPr txBox="1"/>
          <p:nvPr/>
        </p:nvSpPr>
        <p:spPr>
          <a:xfrm>
            <a:off x="445036" y="2764562"/>
            <a:ext cx="7593495" cy="461665"/>
          </a:xfrm>
          <a:prstGeom prst="rect">
            <a:avLst/>
          </a:prstGeom>
          <a:noFill/>
        </p:spPr>
        <p:txBody>
          <a:bodyPr wrap="square" rtlCol="0">
            <a:spAutoFit/>
          </a:bodyPr>
          <a:lstStyle/>
          <a:p>
            <a:r>
              <a:rPr lang="en-US" sz="2400" b="1" dirty="0">
                <a:latin typeface="Cambria" pitchFamily="18" charset="0"/>
              </a:rPr>
              <a:t>Certification agencies for our bio products</a:t>
            </a:r>
          </a:p>
        </p:txBody>
      </p:sp>
      <p:sp>
        <p:nvSpPr>
          <p:cNvPr id="4" name="TextBox 3">
            <a:extLst>
              <a:ext uri="{FF2B5EF4-FFF2-40B4-BE49-F238E27FC236}">
                <a16:creationId xmlns:a16="http://schemas.microsoft.com/office/drawing/2014/main" xmlns="" id="{B76FBD3C-50AE-4441-9B7C-0EDABAB24B2F}"/>
              </a:ext>
            </a:extLst>
          </p:cNvPr>
          <p:cNvSpPr txBox="1"/>
          <p:nvPr/>
        </p:nvSpPr>
        <p:spPr>
          <a:xfrm>
            <a:off x="335854" y="4274717"/>
            <a:ext cx="8330474" cy="461665"/>
          </a:xfrm>
          <a:prstGeom prst="rect">
            <a:avLst/>
          </a:prstGeom>
          <a:noFill/>
        </p:spPr>
        <p:txBody>
          <a:bodyPr wrap="square" rtlCol="0">
            <a:spAutoFit/>
          </a:bodyPr>
          <a:lstStyle/>
          <a:p>
            <a:pPr>
              <a:buFont typeface="Wingdings" pitchFamily="2" charset="2"/>
              <a:buChar char="v"/>
            </a:pPr>
            <a:r>
              <a:rPr lang="en-US" sz="2400" b="1" dirty="0">
                <a:latin typeface="Cambria" pitchFamily="18" charset="0"/>
              </a:rPr>
              <a:t>Competitive rate for all bioagents</a:t>
            </a:r>
          </a:p>
        </p:txBody>
      </p:sp>
      <p:sp>
        <p:nvSpPr>
          <p:cNvPr id="5" name="TextBox 4">
            <a:extLst>
              <a:ext uri="{FF2B5EF4-FFF2-40B4-BE49-F238E27FC236}">
                <a16:creationId xmlns:a16="http://schemas.microsoft.com/office/drawing/2014/main" xmlns="" id="{7420499A-5ECF-4A94-A104-674EB502ECAE}"/>
              </a:ext>
            </a:extLst>
          </p:cNvPr>
          <p:cNvSpPr txBox="1"/>
          <p:nvPr/>
        </p:nvSpPr>
        <p:spPr>
          <a:xfrm>
            <a:off x="332096" y="5911261"/>
            <a:ext cx="11464119" cy="430887"/>
          </a:xfrm>
          <a:prstGeom prst="rect">
            <a:avLst/>
          </a:prstGeom>
          <a:noFill/>
        </p:spPr>
        <p:txBody>
          <a:bodyPr wrap="square" rtlCol="0">
            <a:spAutoFit/>
          </a:bodyPr>
          <a:lstStyle/>
          <a:p>
            <a:pPr>
              <a:buFont typeface="Wingdings" pitchFamily="2" charset="2"/>
              <a:buChar char="v"/>
            </a:pPr>
            <a:r>
              <a:rPr lang="en-US" sz="2200" b="1" dirty="0">
                <a:solidFill>
                  <a:srgbClr val="800000"/>
                </a:solidFill>
                <a:latin typeface="Cambria" pitchFamily="18" charset="0"/>
              </a:rPr>
              <a:t>Our Bio products are exported </a:t>
            </a:r>
            <a:r>
              <a:rPr lang="en-US" sz="2200" b="1" dirty="0" smtClean="0">
                <a:solidFill>
                  <a:srgbClr val="800000"/>
                </a:solidFill>
                <a:latin typeface="Cambria" pitchFamily="18" charset="0"/>
              </a:rPr>
              <a:t>to United Kingdom, Egypt, British </a:t>
            </a:r>
            <a:r>
              <a:rPr lang="en-US" sz="2200" b="1" dirty="0" err="1" smtClean="0">
                <a:solidFill>
                  <a:srgbClr val="800000"/>
                </a:solidFill>
                <a:latin typeface="Cambria" pitchFamily="18" charset="0"/>
              </a:rPr>
              <a:t>Gayana</a:t>
            </a:r>
            <a:r>
              <a:rPr lang="en-US" sz="2200" b="1" dirty="0" smtClean="0">
                <a:solidFill>
                  <a:srgbClr val="800000"/>
                </a:solidFill>
                <a:latin typeface="Cambria" pitchFamily="18" charset="0"/>
              </a:rPr>
              <a:t>, Rwanda.  </a:t>
            </a:r>
            <a:endParaRPr lang="en-US" sz="2200" b="1" dirty="0">
              <a:solidFill>
                <a:srgbClr val="800000"/>
              </a:solidFill>
              <a:latin typeface="Cambria" pitchFamily="18" charset="0"/>
            </a:endParaRPr>
          </a:p>
        </p:txBody>
      </p:sp>
      <p:sp>
        <p:nvSpPr>
          <p:cNvPr id="8" name="TextBox 7"/>
          <p:cNvSpPr txBox="1"/>
          <p:nvPr/>
        </p:nvSpPr>
        <p:spPr>
          <a:xfrm>
            <a:off x="1323832" y="3466531"/>
            <a:ext cx="7588155" cy="523220"/>
          </a:xfrm>
          <a:prstGeom prst="rect">
            <a:avLst/>
          </a:prstGeom>
          <a:noFill/>
        </p:spPr>
        <p:txBody>
          <a:bodyPr wrap="square" rtlCol="0">
            <a:spAutoFit/>
          </a:bodyPr>
          <a:lstStyle/>
          <a:p>
            <a:r>
              <a:rPr lang="en-IN" sz="2800" b="1" dirty="0" smtClean="0">
                <a:solidFill>
                  <a:srgbClr val="006600"/>
                </a:solidFill>
                <a:latin typeface="Cambria Math" pitchFamily="18" charset="0"/>
                <a:ea typeface="Cambria Math" pitchFamily="18" charset="0"/>
              </a:rPr>
              <a:t>Certified by INDOCERT , </a:t>
            </a:r>
            <a:r>
              <a:rPr lang="en-IN" sz="2800" b="1" dirty="0" err="1" smtClean="0">
                <a:solidFill>
                  <a:srgbClr val="006600"/>
                </a:solidFill>
                <a:latin typeface="Cambria Math" pitchFamily="18" charset="0"/>
                <a:ea typeface="Cambria Math" pitchFamily="18" charset="0"/>
              </a:rPr>
              <a:t>Aluva</a:t>
            </a:r>
            <a:r>
              <a:rPr lang="en-IN" sz="2800" b="1" dirty="0" smtClean="0">
                <a:solidFill>
                  <a:srgbClr val="006600"/>
                </a:solidFill>
                <a:latin typeface="Cambria Math" pitchFamily="18" charset="0"/>
                <a:ea typeface="Cambria Math" pitchFamily="18" charset="0"/>
              </a:rPr>
              <a:t>, Kerala.</a:t>
            </a:r>
            <a:endParaRPr lang="en-IN" sz="2800" b="1" dirty="0">
              <a:solidFill>
                <a:srgbClr val="006600"/>
              </a:solidFill>
              <a:latin typeface="Cambria Math" pitchFamily="18" charset="0"/>
              <a:ea typeface="Cambria Math" pitchFamily="18" charset="0"/>
            </a:endParaRPr>
          </a:p>
        </p:txBody>
      </p:sp>
      <p:sp>
        <p:nvSpPr>
          <p:cNvPr id="9" name="TextBox 8"/>
          <p:cNvSpPr txBox="1"/>
          <p:nvPr/>
        </p:nvSpPr>
        <p:spPr>
          <a:xfrm>
            <a:off x="873457" y="4940489"/>
            <a:ext cx="9171296" cy="769441"/>
          </a:xfrm>
          <a:prstGeom prst="rect">
            <a:avLst/>
          </a:prstGeom>
          <a:noFill/>
        </p:spPr>
        <p:txBody>
          <a:bodyPr wrap="square" rtlCol="0">
            <a:spAutoFit/>
          </a:bodyPr>
          <a:lstStyle/>
          <a:p>
            <a:r>
              <a:rPr lang="en-IN" sz="2200" dirty="0" smtClean="0">
                <a:latin typeface="Cambria" pitchFamily="18" charset="0"/>
              </a:rPr>
              <a:t>All our products are much cheaper than IPL </a:t>
            </a:r>
            <a:r>
              <a:rPr lang="en-IN" sz="2200" dirty="0" err="1" smtClean="0">
                <a:latin typeface="Cambria" pitchFamily="18" charset="0"/>
              </a:rPr>
              <a:t>Biologicals</a:t>
            </a:r>
            <a:r>
              <a:rPr lang="en-IN" sz="2200" dirty="0" smtClean="0">
                <a:latin typeface="Cambria" pitchFamily="18" charset="0"/>
              </a:rPr>
              <a:t> limited, </a:t>
            </a:r>
            <a:r>
              <a:rPr lang="en-IN" sz="2200" dirty="0" err="1" smtClean="0">
                <a:latin typeface="Cambria" pitchFamily="18" charset="0"/>
              </a:rPr>
              <a:t>T.Stanes</a:t>
            </a:r>
            <a:r>
              <a:rPr lang="en-IN" sz="2200" dirty="0" smtClean="0">
                <a:latin typeface="Cambria" pitchFamily="18" charset="0"/>
              </a:rPr>
              <a:t> and company </a:t>
            </a:r>
            <a:r>
              <a:rPr lang="en-IN" sz="2200" dirty="0" err="1" smtClean="0">
                <a:latin typeface="Cambria" pitchFamily="18" charset="0"/>
              </a:rPr>
              <a:t>limites</a:t>
            </a:r>
            <a:r>
              <a:rPr lang="en-IN" sz="2200" dirty="0" smtClean="0">
                <a:latin typeface="Cambria" pitchFamily="18" charset="0"/>
              </a:rPr>
              <a:t> and Netsurf etc...  </a:t>
            </a:r>
            <a:endParaRPr lang="en-IN" sz="2200" dirty="0">
              <a:latin typeface="Cambria" pitchFamily="18" charset="0"/>
            </a:endParaRPr>
          </a:p>
        </p:txBody>
      </p:sp>
      <p:sp>
        <p:nvSpPr>
          <p:cNvPr id="10" name="TextBox 9"/>
          <p:cNvSpPr txBox="1"/>
          <p:nvPr/>
        </p:nvSpPr>
        <p:spPr>
          <a:xfrm>
            <a:off x="723331" y="300251"/>
            <a:ext cx="10822675" cy="523220"/>
          </a:xfrm>
          <a:prstGeom prst="rect">
            <a:avLst/>
          </a:prstGeom>
          <a:noFill/>
        </p:spPr>
        <p:txBody>
          <a:bodyPr wrap="square" rtlCol="0">
            <a:spAutoFit/>
          </a:bodyPr>
          <a:lstStyle/>
          <a:p>
            <a:pPr algn="ctr"/>
            <a:r>
              <a:rPr lang="en-IN" sz="2800" b="1" dirty="0" smtClean="0">
                <a:solidFill>
                  <a:srgbClr val="C00000"/>
                </a:solidFill>
                <a:latin typeface="Cambria" pitchFamily="18" charset="0"/>
              </a:rPr>
              <a:t>Information about GREENLIFE BIOTECH LABORATORY </a:t>
            </a:r>
            <a:endParaRPr lang="en-IN" sz="2800" b="1" dirty="0">
              <a:solidFill>
                <a:srgbClr val="C00000"/>
              </a:solidFill>
              <a:latin typeface="Cambria" pitchFamily="18" charset="0"/>
            </a:endParaRPr>
          </a:p>
        </p:txBody>
      </p:sp>
    </p:spTree>
    <p:extLst>
      <p:ext uri="{BB962C8B-B14F-4D97-AF65-F5344CB8AC3E}">
        <p14:creationId xmlns:p14="http://schemas.microsoft.com/office/powerpoint/2010/main" xmlns="" val="2992353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321" y="2603358"/>
            <a:ext cx="8747077" cy="1325563"/>
          </a:xfrm>
        </p:spPr>
        <p:txBody>
          <a:bodyPr/>
          <a:lstStyle/>
          <a:p>
            <a:pPr algn="ctr"/>
            <a:r>
              <a:rPr lang="en-IN" b="1" dirty="0" smtClean="0">
                <a:latin typeface="Sitka Text" pitchFamily="2" charset="0"/>
              </a:rPr>
              <a:t>THANKING  YOU</a:t>
            </a:r>
            <a:endParaRPr lang="en-IN" b="1" dirty="0">
              <a:latin typeface="Sitka Text" pitchFamily="2" charset="0"/>
            </a:endParaRPr>
          </a:p>
        </p:txBody>
      </p:sp>
      <p:sp>
        <p:nvSpPr>
          <p:cNvPr id="33794" name="AutoShape 2" descr="17,285 Green Cardamom Stock Photos - Free &amp; Royalty-Free Stock Photos from  Dreamstim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33796" name="AutoShape 4" descr="C:\Users\USER\Desktop\cardamom-seed-pods.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547D44E-1382-4B61-B6EB-E68AFE781D32}"/>
              </a:ext>
            </a:extLst>
          </p:cNvPr>
          <p:cNvSpPr txBox="1"/>
          <p:nvPr/>
        </p:nvSpPr>
        <p:spPr>
          <a:xfrm>
            <a:off x="349416" y="5709812"/>
            <a:ext cx="11534660" cy="86882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400" b="1" kern="1200" dirty="0">
                <a:solidFill>
                  <a:srgbClr val="C00000"/>
                </a:solidFill>
                <a:latin typeface="+mj-lt"/>
                <a:ea typeface="+mj-ea"/>
                <a:cs typeface="+mj-cs"/>
              </a:rPr>
              <a:t>Left: Rock bee  Middle Indian honey bee Right: Bee-hive inside cardamom plantation </a:t>
            </a:r>
          </a:p>
        </p:txBody>
      </p:sp>
      <p:pic>
        <p:nvPicPr>
          <p:cNvPr id="2" name="Picture 1" descr="Apis dorsata">
            <a:extLst>
              <a:ext uri="{FF2B5EF4-FFF2-40B4-BE49-F238E27FC236}">
                <a16:creationId xmlns:a16="http://schemas.microsoft.com/office/drawing/2014/main" xmlns="" id="{2889D1DD-5EF4-4183-9DC5-A19957125CF2}"/>
              </a:ext>
            </a:extLst>
          </p:cNvPr>
          <p:cNvPicPr/>
          <p:nvPr/>
        </p:nvPicPr>
        <p:blipFill rotWithShape="1">
          <a:blip r:embed="rId2" cstate="print">
            <a:extLst>
              <a:ext uri="{28A0092B-C50C-407E-A947-70E740481C1C}">
                <a14:useLocalDpi xmlns:a14="http://schemas.microsoft.com/office/drawing/2010/main" xmlns="" val="0"/>
              </a:ext>
            </a:extLst>
          </a:blip>
          <a:srcRect r="17241" b="-3"/>
          <a:stretch/>
        </p:blipFill>
        <p:spPr bwMode="auto">
          <a:xfrm>
            <a:off x="298718" y="1105798"/>
            <a:ext cx="3703320" cy="409457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honey bee pollinator">
            <a:extLst>
              <a:ext uri="{FF2B5EF4-FFF2-40B4-BE49-F238E27FC236}">
                <a16:creationId xmlns:a16="http://schemas.microsoft.com/office/drawing/2014/main" xmlns="" id="{6F93A60B-8613-48F2-9C7D-28E3C58C871E}"/>
              </a:ext>
            </a:extLst>
          </p:cNvPr>
          <p:cNvPicPr/>
          <p:nvPr/>
        </p:nvPicPr>
        <p:blipFill rotWithShape="1">
          <a:blip r:embed="rId3" cstate="print">
            <a:extLst>
              <a:ext uri="{28A0092B-C50C-407E-A947-70E740481C1C}">
                <a14:useLocalDpi xmlns:a14="http://schemas.microsoft.com/office/drawing/2010/main" xmlns="" val="0"/>
              </a:ext>
            </a:extLst>
          </a:blip>
          <a:srcRect l="14690" r="16913" b="2"/>
          <a:stretch/>
        </p:blipFill>
        <p:spPr bwMode="auto">
          <a:xfrm>
            <a:off x="4277390" y="1127831"/>
            <a:ext cx="3703320" cy="409457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a:extLst>
              <a:ext uri="{FF2B5EF4-FFF2-40B4-BE49-F238E27FC236}">
                <a16:creationId xmlns:a16="http://schemas.microsoft.com/office/drawing/2014/main" xmlns="" id="{04219EAD-AA90-4585-9844-EDAF79133967}"/>
              </a:ext>
            </a:extLst>
          </p:cNvPr>
          <p:cNvPicPr/>
          <p:nvPr/>
        </p:nvPicPr>
        <p:blipFill rotWithShape="1">
          <a:blip r:embed="rId4" cstate="print">
            <a:extLst>
              <a:ext uri="{28A0092B-C50C-407E-A947-70E740481C1C}">
                <a14:useLocalDpi xmlns:a14="http://schemas.microsoft.com/office/drawing/2010/main" xmlns="" val="0"/>
              </a:ext>
            </a:extLst>
          </a:blip>
          <a:srcRect l="16950" r="23129" b="-1"/>
          <a:stretch/>
        </p:blipFill>
        <p:spPr bwMode="auto">
          <a:xfrm>
            <a:off x="8267079" y="1081961"/>
            <a:ext cx="3730289" cy="4206545"/>
          </a:xfrm>
          <a:prstGeom prst="rect">
            <a:avLst/>
          </a:prstGeom>
          <a:noFill/>
        </p:spPr>
      </p:pic>
      <p:sp>
        <p:nvSpPr>
          <p:cNvPr id="6" name="TextBox 5"/>
          <p:cNvSpPr txBox="1"/>
          <p:nvPr/>
        </p:nvSpPr>
        <p:spPr>
          <a:xfrm>
            <a:off x="378823" y="198305"/>
            <a:ext cx="11547566" cy="523220"/>
          </a:xfrm>
          <a:prstGeom prst="rect">
            <a:avLst/>
          </a:prstGeom>
          <a:noFill/>
        </p:spPr>
        <p:txBody>
          <a:bodyPr wrap="square" rtlCol="0">
            <a:spAutoFit/>
          </a:bodyPr>
          <a:lstStyle/>
          <a:p>
            <a:r>
              <a:rPr lang="en-US" sz="2800" dirty="0">
                <a:latin typeface="Cambria" pitchFamily="18" charset="0"/>
              </a:rPr>
              <a:t>Honey bee the major pollinator on cardamom</a:t>
            </a:r>
          </a:p>
        </p:txBody>
      </p:sp>
    </p:spTree>
    <p:extLst>
      <p:ext uri="{BB962C8B-B14F-4D97-AF65-F5344CB8AC3E}">
        <p14:creationId xmlns:p14="http://schemas.microsoft.com/office/powerpoint/2010/main" xmlns="" val="2449725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ntophoto powerpoint and video\GAP1\GAP  ANAVILASM\Dec 2010\GAP Anavilasm Dec 2010. A JPG.JPG">
            <a:extLst>
              <a:ext uri="{FF2B5EF4-FFF2-40B4-BE49-F238E27FC236}">
                <a16:creationId xmlns:a16="http://schemas.microsoft.com/office/drawing/2014/main" xmlns="" id="{98FF536E-B370-476B-8593-68C603102B4A}"/>
              </a:ext>
            </a:extLst>
          </p:cNvPr>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5774" y="1060174"/>
            <a:ext cx="6228523" cy="4452730"/>
          </a:xfrm>
          <a:prstGeom prst="rect">
            <a:avLst/>
          </a:prstGeom>
          <a:noFill/>
          <a:ln>
            <a:noFill/>
          </a:ln>
        </p:spPr>
      </p:pic>
      <p:pic>
        <p:nvPicPr>
          <p:cNvPr id="3" name="Picture 2" descr="D:\Entophoto powerpoint and video\GAP1\GAP Mulathurai\GAP Dec 2010\18 month old cardamom clump in a GAP plot maintained by ICRI.JPG">
            <a:extLst>
              <a:ext uri="{FF2B5EF4-FFF2-40B4-BE49-F238E27FC236}">
                <a16:creationId xmlns:a16="http://schemas.microsoft.com/office/drawing/2014/main" xmlns="" id="{5189F900-8DEB-40FB-885F-679A64473D16}"/>
              </a:ext>
            </a:extLs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63408" y="901148"/>
            <a:ext cx="4704522" cy="4611756"/>
          </a:xfrm>
          <a:prstGeom prst="rect">
            <a:avLst/>
          </a:prstGeom>
          <a:noFill/>
          <a:ln>
            <a:noFill/>
          </a:ln>
        </p:spPr>
      </p:pic>
    </p:spTree>
    <p:extLst>
      <p:ext uri="{BB962C8B-B14F-4D97-AF65-F5344CB8AC3E}">
        <p14:creationId xmlns:p14="http://schemas.microsoft.com/office/powerpoint/2010/main" xmlns="" val="2632262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4379C30-891B-48A7-8B90-FD7B0CAD4EF9}"/>
              </a:ext>
            </a:extLst>
          </p:cNvPr>
          <p:cNvSpPr/>
          <p:nvPr/>
        </p:nvSpPr>
        <p:spPr>
          <a:xfrm>
            <a:off x="2610931" y="2741602"/>
            <a:ext cx="7367081" cy="692049"/>
          </a:xfrm>
          <a:prstGeom prst="rect">
            <a:avLst/>
          </a:prstGeom>
        </p:spPr>
        <p:txBody>
          <a:bodyPr wrap="none">
            <a:spAutoFit/>
          </a:bodyPr>
          <a:lstStyle/>
          <a:p>
            <a:pPr marL="228600" marR="0" algn="ctr">
              <a:lnSpc>
                <a:spcPct val="115000"/>
              </a:lnSpc>
              <a:spcBef>
                <a:spcPts val="0"/>
              </a:spcBef>
              <a:spcAft>
                <a:spcPts val="0"/>
              </a:spcAft>
            </a:pPr>
            <a:r>
              <a:rPr lang="en-US" sz="3600" b="1" u="sng" dirty="0">
                <a:solidFill>
                  <a:srgbClr val="993300"/>
                </a:solidFill>
                <a:latin typeface="Calibri" panose="020F0502020204030204" pitchFamily="34" charset="0"/>
                <a:ea typeface="Calibri" panose="020F0502020204030204" pitchFamily="34" charset="0"/>
                <a:cs typeface="Calibri" panose="020F0502020204030204" pitchFamily="34" charset="0"/>
              </a:rPr>
              <a:t>Natural Enemies of Cardamom Pests</a:t>
            </a:r>
            <a:endParaRPr lang="en-US" sz="3600" dirty="0">
              <a:solidFill>
                <a:srgbClr val="9933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xmlns="" id="{53BCE8C1-69E2-4378-ADEA-32349BD9C871}"/>
              </a:ext>
            </a:extLst>
          </p:cNvPr>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0220" y="312476"/>
            <a:ext cx="3882907" cy="2106873"/>
          </a:xfrm>
          <a:prstGeom prst="rect">
            <a:avLst/>
          </a:prstGeom>
          <a:noFill/>
          <a:ln>
            <a:noFill/>
          </a:ln>
        </p:spPr>
      </p:pic>
      <p:pic>
        <p:nvPicPr>
          <p:cNvPr id="4" name="Picture 3">
            <a:extLst>
              <a:ext uri="{FF2B5EF4-FFF2-40B4-BE49-F238E27FC236}">
                <a16:creationId xmlns:a16="http://schemas.microsoft.com/office/drawing/2014/main" xmlns="" id="{B7DC55A5-16C3-4FEA-A5B6-222ED72D1175}"/>
              </a:ext>
            </a:extLs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29002" y="435551"/>
            <a:ext cx="3634337" cy="1983798"/>
          </a:xfrm>
          <a:prstGeom prst="rect">
            <a:avLst/>
          </a:prstGeom>
          <a:noFill/>
          <a:ln w="9525">
            <a:noFill/>
            <a:miter lim="800000"/>
            <a:headEnd/>
            <a:tailEnd/>
          </a:ln>
        </p:spPr>
      </p:pic>
      <p:pic>
        <p:nvPicPr>
          <p:cNvPr id="5" name="Picture 4">
            <a:extLst>
              <a:ext uri="{FF2B5EF4-FFF2-40B4-BE49-F238E27FC236}">
                <a16:creationId xmlns:a16="http://schemas.microsoft.com/office/drawing/2014/main" xmlns="" id="{2F6CF828-9957-4BE6-BF9E-24D5968671DC}"/>
              </a:ext>
            </a:extLst>
          </p:cNvPr>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7780" y="3865648"/>
            <a:ext cx="3675347" cy="2325601"/>
          </a:xfrm>
          <a:prstGeom prst="rect">
            <a:avLst/>
          </a:prstGeom>
          <a:noFill/>
          <a:ln>
            <a:noFill/>
          </a:ln>
        </p:spPr>
      </p:pic>
      <p:pic>
        <p:nvPicPr>
          <p:cNvPr id="6" name="Picture 5" descr="ascher &amp; parasite1">
            <a:extLst>
              <a:ext uri="{FF2B5EF4-FFF2-40B4-BE49-F238E27FC236}">
                <a16:creationId xmlns:a16="http://schemas.microsoft.com/office/drawing/2014/main" xmlns="" id="{618DC194-A253-40EF-B01A-AB1AE04BBE74}"/>
              </a:ext>
            </a:extLst>
          </p:cNvPr>
          <p:cNvPicPr/>
          <p:nvPr/>
        </p:nvPicPr>
        <p:blipFill>
          <a:blip r:embed="rId5" cstate="print">
            <a:lum bright="-12000" contrast="12000"/>
            <a:extLst>
              <a:ext uri="{28A0092B-C50C-407E-A947-70E740481C1C}">
                <a14:useLocalDpi xmlns:a14="http://schemas.microsoft.com/office/drawing/2010/main" xmlns="" val="0"/>
              </a:ext>
            </a:extLst>
          </a:blip>
          <a:srcRect t="4788" r="13806" b="4230"/>
          <a:stretch>
            <a:fillRect/>
          </a:stretch>
        </p:blipFill>
        <p:spPr bwMode="auto">
          <a:xfrm>
            <a:off x="2704692" y="4954501"/>
            <a:ext cx="1448435" cy="1236748"/>
          </a:xfrm>
          <a:prstGeom prst="rect">
            <a:avLst/>
          </a:prstGeom>
          <a:noFill/>
          <a:ln>
            <a:noFill/>
          </a:ln>
        </p:spPr>
      </p:pic>
      <p:pic>
        <p:nvPicPr>
          <p:cNvPr id="7" name="Picture 6">
            <a:extLst>
              <a:ext uri="{FF2B5EF4-FFF2-40B4-BE49-F238E27FC236}">
                <a16:creationId xmlns:a16="http://schemas.microsoft.com/office/drawing/2014/main" xmlns="" id="{178704A0-6A88-4FE0-9173-0642A6B1C18D}"/>
              </a:ext>
            </a:extLst>
          </p:cNvPr>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898283" y="3920240"/>
            <a:ext cx="3885743" cy="2535152"/>
          </a:xfrm>
          <a:prstGeom prst="rect">
            <a:avLst/>
          </a:prstGeom>
          <a:noFill/>
          <a:ln>
            <a:noFill/>
          </a:ln>
        </p:spPr>
      </p:pic>
      <p:pic>
        <p:nvPicPr>
          <p:cNvPr id="8" name="Picture 7">
            <a:extLst>
              <a:ext uri="{FF2B5EF4-FFF2-40B4-BE49-F238E27FC236}">
                <a16:creationId xmlns:a16="http://schemas.microsoft.com/office/drawing/2014/main" xmlns="" id="{1C76CB3F-0D4B-4780-8B48-222EE8549253}"/>
              </a:ext>
            </a:extLst>
          </p:cNvPr>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431602" y="4313762"/>
            <a:ext cx="2201545" cy="1486535"/>
          </a:xfrm>
          <a:prstGeom prst="rect">
            <a:avLst/>
          </a:prstGeom>
          <a:noFill/>
          <a:ln>
            <a:noFill/>
          </a:ln>
        </p:spPr>
      </p:pic>
      <p:pic>
        <p:nvPicPr>
          <p:cNvPr id="9" name="Picture 8">
            <a:extLst>
              <a:ext uri="{FF2B5EF4-FFF2-40B4-BE49-F238E27FC236}">
                <a16:creationId xmlns:a16="http://schemas.microsoft.com/office/drawing/2014/main" xmlns="" id="{6F94F275-8EC9-4D0B-AD6D-CBC125A514DB}"/>
              </a:ext>
            </a:extLst>
          </p:cNvPr>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8401878" y="493643"/>
            <a:ext cx="2751097" cy="1925706"/>
          </a:xfrm>
          <a:prstGeom prst="rect">
            <a:avLst/>
          </a:prstGeom>
          <a:noFill/>
          <a:ln w="9525">
            <a:noFill/>
            <a:miter lim="800000"/>
            <a:headEnd/>
            <a:tailEnd/>
          </a:ln>
        </p:spPr>
      </p:pic>
    </p:spTree>
    <p:extLst>
      <p:ext uri="{BB962C8B-B14F-4D97-AF65-F5344CB8AC3E}">
        <p14:creationId xmlns:p14="http://schemas.microsoft.com/office/powerpoint/2010/main" xmlns="" val="3066408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F8A707D-8A0D-42C8-BCB4-5EA67FDB0C43}"/>
              </a:ext>
            </a:extLst>
          </p:cNvPr>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6602" y="300251"/>
            <a:ext cx="3179929" cy="2374710"/>
          </a:xfrm>
          <a:prstGeom prst="rect">
            <a:avLst/>
          </a:prstGeom>
          <a:noFill/>
          <a:ln>
            <a:noFill/>
          </a:ln>
        </p:spPr>
      </p:pic>
      <p:pic>
        <p:nvPicPr>
          <p:cNvPr id="3" name="Picture 2">
            <a:extLst>
              <a:ext uri="{FF2B5EF4-FFF2-40B4-BE49-F238E27FC236}">
                <a16:creationId xmlns:a16="http://schemas.microsoft.com/office/drawing/2014/main" xmlns="" id="{EF85F62A-39D6-4B3D-8638-23B09795881A}"/>
              </a:ext>
            </a:extLs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44454" y="556146"/>
            <a:ext cx="3108457" cy="2023281"/>
          </a:xfrm>
          <a:prstGeom prst="rect">
            <a:avLst/>
          </a:prstGeom>
          <a:noFill/>
          <a:ln>
            <a:noFill/>
          </a:ln>
        </p:spPr>
      </p:pic>
      <p:pic>
        <p:nvPicPr>
          <p:cNvPr id="4" name="Picture 3">
            <a:extLst>
              <a:ext uri="{FF2B5EF4-FFF2-40B4-BE49-F238E27FC236}">
                <a16:creationId xmlns:a16="http://schemas.microsoft.com/office/drawing/2014/main" xmlns="" id="{5CC01E06-F045-499D-90BE-8A6C41EE6042}"/>
              </a:ext>
            </a:extLst>
          </p:cNvPr>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1312" y="4203511"/>
            <a:ext cx="3125219" cy="2084696"/>
          </a:xfrm>
          <a:prstGeom prst="rect">
            <a:avLst/>
          </a:prstGeom>
          <a:noFill/>
          <a:ln>
            <a:noFill/>
          </a:ln>
        </p:spPr>
      </p:pic>
      <p:pic>
        <p:nvPicPr>
          <p:cNvPr id="7" name="Picture 6">
            <a:extLst>
              <a:ext uri="{FF2B5EF4-FFF2-40B4-BE49-F238E27FC236}">
                <a16:creationId xmlns:a16="http://schemas.microsoft.com/office/drawing/2014/main" xmlns="" id="{202D1188-E4D2-4DE7-9819-E83091CCB300}"/>
              </a:ext>
            </a:extLst>
          </p:cNvPr>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729552" y="2088107"/>
            <a:ext cx="696036" cy="518615"/>
          </a:xfrm>
          <a:prstGeom prst="rect">
            <a:avLst/>
          </a:prstGeom>
          <a:noFill/>
          <a:ln>
            <a:noFill/>
          </a:ln>
        </p:spPr>
      </p:pic>
      <p:pic>
        <p:nvPicPr>
          <p:cNvPr id="8" name="Picture 7" descr="friona parasitoid on borer larva">
            <a:extLst>
              <a:ext uri="{FF2B5EF4-FFF2-40B4-BE49-F238E27FC236}">
                <a16:creationId xmlns:a16="http://schemas.microsoft.com/office/drawing/2014/main" xmlns="" id="{F935FC7D-1FED-4832-8213-E4BC340EA6A3}"/>
              </a:ext>
            </a:extLst>
          </p:cNvPr>
          <p:cNvPicPr/>
          <p:nvPr/>
        </p:nvPicPr>
        <p:blipFill>
          <a:blip r:embed="rId6" cstate="print">
            <a:extLst>
              <a:ext uri="{28A0092B-C50C-407E-A947-70E740481C1C}">
                <a14:useLocalDpi xmlns:a14="http://schemas.microsoft.com/office/drawing/2010/main" xmlns="" val="0"/>
              </a:ext>
            </a:extLst>
          </a:blip>
          <a:srcRect l="23077"/>
          <a:stretch>
            <a:fillRect/>
          </a:stretch>
        </p:blipFill>
        <p:spPr bwMode="auto">
          <a:xfrm>
            <a:off x="8661898" y="409433"/>
            <a:ext cx="3088824" cy="2370730"/>
          </a:xfrm>
          <a:prstGeom prst="rect">
            <a:avLst/>
          </a:prstGeom>
          <a:noFill/>
          <a:ln>
            <a:noFill/>
          </a:ln>
        </p:spPr>
      </p:pic>
      <p:pic>
        <p:nvPicPr>
          <p:cNvPr id="9" name="Picture 8" descr="pupal parasitoid">
            <a:extLst>
              <a:ext uri="{FF2B5EF4-FFF2-40B4-BE49-F238E27FC236}">
                <a16:creationId xmlns:a16="http://schemas.microsoft.com/office/drawing/2014/main" xmlns="" id="{D166F57E-CF32-4337-9DCC-F800C4B6A307}"/>
              </a:ext>
            </a:extLst>
          </p:cNvPr>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055674" y="3916908"/>
            <a:ext cx="2271968" cy="2657901"/>
          </a:xfrm>
          <a:prstGeom prst="rect">
            <a:avLst/>
          </a:prstGeom>
          <a:noFill/>
          <a:ln>
            <a:noFill/>
          </a:ln>
        </p:spPr>
      </p:pic>
      <p:pic>
        <p:nvPicPr>
          <p:cNvPr id="10" name="Picture 9">
            <a:extLst>
              <a:ext uri="{FF2B5EF4-FFF2-40B4-BE49-F238E27FC236}">
                <a16:creationId xmlns:a16="http://schemas.microsoft.com/office/drawing/2014/main" xmlns="" id="{CFBABD12-0D04-4BEA-8420-5D45D88DF2FB}"/>
              </a:ext>
            </a:extLst>
          </p:cNvPr>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241201" y="4421876"/>
            <a:ext cx="3783681" cy="1917202"/>
          </a:xfrm>
          <a:prstGeom prst="rect">
            <a:avLst/>
          </a:prstGeom>
          <a:noFill/>
          <a:ln>
            <a:noFill/>
          </a:ln>
        </p:spPr>
      </p:pic>
      <p:sp>
        <p:nvSpPr>
          <p:cNvPr id="11" name="TextBox 10">
            <a:extLst>
              <a:ext uri="{FF2B5EF4-FFF2-40B4-BE49-F238E27FC236}">
                <a16:creationId xmlns:a16="http://schemas.microsoft.com/office/drawing/2014/main" xmlns="" id="{12E1E4EA-9393-4EE1-BA4D-CACD4ED86C40}"/>
              </a:ext>
            </a:extLst>
          </p:cNvPr>
          <p:cNvSpPr txBox="1"/>
          <p:nvPr/>
        </p:nvSpPr>
        <p:spPr>
          <a:xfrm>
            <a:off x="1869743" y="2961277"/>
            <a:ext cx="9294126" cy="707886"/>
          </a:xfrm>
          <a:prstGeom prst="rect">
            <a:avLst/>
          </a:prstGeom>
          <a:noFill/>
        </p:spPr>
        <p:txBody>
          <a:bodyPr wrap="square" rtlCol="0">
            <a:spAutoFit/>
          </a:bodyPr>
          <a:lstStyle/>
          <a:p>
            <a:r>
              <a:rPr lang="en-US" sz="4000" b="1" dirty="0">
                <a:solidFill>
                  <a:srgbClr val="993300"/>
                </a:solidFill>
              </a:rPr>
              <a:t>Natural enemies of borer pest</a:t>
            </a:r>
          </a:p>
        </p:txBody>
      </p:sp>
    </p:spTree>
    <p:extLst>
      <p:ext uri="{BB962C8B-B14F-4D97-AF65-F5344CB8AC3E}">
        <p14:creationId xmlns:p14="http://schemas.microsoft.com/office/powerpoint/2010/main" xmlns="" val="1622565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xmlns="" id="{122230E8-E9CB-4E57-B5E2-4473978C01D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5857" y="1591053"/>
            <a:ext cx="3913791" cy="3417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 name="Picture 7" descr="C:\Users\mypc\OneDrive\SV Professional\SV Professional\Cardamom photos\Cardamom photos\parasitoid\Capsule borer Parasitoid\Early stage Borer larva inside capsule is parasitized.jpg">
            <a:extLst>
              <a:ext uri="{FF2B5EF4-FFF2-40B4-BE49-F238E27FC236}">
                <a16:creationId xmlns:a16="http://schemas.microsoft.com/office/drawing/2014/main" xmlns="" id="{E5DF6249-6F9F-455A-AE90-8C8F4F87CCB3}"/>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31942" y="1604701"/>
            <a:ext cx="2571227" cy="3437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8" name="Picture 4">
            <a:extLst>
              <a:ext uri="{FF2B5EF4-FFF2-40B4-BE49-F238E27FC236}">
                <a16:creationId xmlns:a16="http://schemas.microsoft.com/office/drawing/2014/main" xmlns="" id="{21CF71A4-FD74-426F-BE98-7BB38C16C946}"/>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458125" y="1550111"/>
            <a:ext cx="2672098" cy="3437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CB7DF50D-5418-4205-A02C-60B0739E17DE}"/>
              </a:ext>
            </a:extLst>
          </p:cNvPr>
          <p:cNvSpPr txBox="1"/>
          <p:nvPr/>
        </p:nvSpPr>
        <p:spPr>
          <a:xfrm>
            <a:off x="2104327" y="5575209"/>
            <a:ext cx="8507896" cy="830997"/>
          </a:xfrm>
          <a:prstGeom prst="rect">
            <a:avLst/>
          </a:prstGeom>
          <a:noFill/>
        </p:spPr>
        <p:txBody>
          <a:bodyPr wrap="square" rtlCol="0">
            <a:spAutoFit/>
          </a:bodyPr>
          <a:lstStyle/>
          <a:p>
            <a:r>
              <a:rPr lang="en-US" sz="2400" b="1" dirty="0">
                <a:solidFill>
                  <a:srgbClr val="C00000"/>
                </a:solidFill>
              </a:rPr>
              <a:t>Borer larva inside capsule (completely eating seeds inside) is parasitized by a tiny wasp like parasitoid</a:t>
            </a:r>
          </a:p>
        </p:txBody>
      </p:sp>
    </p:spTree>
    <p:extLst>
      <p:ext uri="{BB962C8B-B14F-4D97-AF65-F5344CB8AC3E}">
        <p14:creationId xmlns:p14="http://schemas.microsoft.com/office/powerpoint/2010/main" xmlns="" val="3579329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xmlns="" id="{C3B7A658-87F1-4157-B03D-53AD22C1185A}"/>
              </a:ext>
            </a:extLst>
          </p:cNvPr>
          <p:cNvGraphicFramePr>
            <a:graphicFrameLocks noChangeAspect="1"/>
          </p:cNvGraphicFramePr>
          <p:nvPr>
            <p:extLst>
              <p:ext uri="{D42A27DB-BD31-4B8C-83A1-F6EECF244321}">
                <p14:modId xmlns:p14="http://schemas.microsoft.com/office/powerpoint/2010/main" xmlns="" val="3042261513"/>
              </p:ext>
            </p:extLst>
          </p:nvPr>
        </p:nvGraphicFramePr>
        <p:xfrm>
          <a:off x="1282888" y="341558"/>
          <a:ext cx="9608025" cy="6325440"/>
        </p:xfrm>
        <a:graphic>
          <a:graphicData uri="http://schemas.openxmlformats.org/presentationml/2006/ole">
            <p:oleObj spid="_x0000_s1026" name="Slide" r:id="rId3" imgW="4570603" imgH="3427427" progId="PowerPoint.Slide.12">
              <p:embed/>
            </p:oleObj>
          </a:graphicData>
        </a:graphic>
      </p:graphicFrame>
    </p:spTree>
    <p:extLst>
      <p:ext uri="{BB962C8B-B14F-4D97-AF65-F5344CB8AC3E}">
        <p14:creationId xmlns:p14="http://schemas.microsoft.com/office/powerpoint/2010/main" xmlns="" val="24111302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A875D3F-A2E6-404D-92EB-297F048886D7}"/>
              </a:ext>
            </a:extLst>
          </p:cNvPr>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5531" y="887896"/>
            <a:ext cx="6210300" cy="2923416"/>
          </a:xfrm>
          <a:prstGeom prst="rect">
            <a:avLst/>
          </a:prstGeom>
          <a:noFill/>
          <a:ln>
            <a:noFill/>
          </a:ln>
        </p:spPr>
      </p:pic>
      <p:pic>
        <p:nvPicPr>
          <p:cNvPr id="3" name="Picture 2">
            <a:extLst>
              <a:ext uri="{FF2B5EF4-FFF2-40B4-BE49-F238E27FC236}">
                <a16:creationId xmlns:a16="http://schemas.microsoft.com/office/drawing/2014/main" xmlns="" id="{5288BA83-3309-4526-BD43-6991A0138006}"/>
              </a:ext>
            </a:extLs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06815" y="939904"/>
            <a:ext cx="4662336" cy="2819399"/>
          </a:xfrm>
          <a:prstGeom prst="rect">
            <a:avLst/>
          </a:prstGeom>
          <a:noFill/>
          <a:ln>
            <a:noFill/>
          </a:ln>
        </p:spPr>
      </p:pic>
      <p:sp>
        <p:nvSpPr>
          <p:cNvPr id="4" name="TextBox 3">
            <a:extLst>
              <a:ext uri="{FF2B5EF4-FFF2-40B4-BE49-F238E27FC236}">
                <a16:creationId xmlns:a16="http://schemas.microsoft.com/office/drawing/2014/main" xmlns="" id="{3DD19190-C937-4F2D-93AE-9F031D09B21E}"/>
              </a:ext>
            </a:extLst>
          </p:cNvPr>
          <p:cNvSpPr txBox="1"/>
          <p:nvPr/>
        </p:nvSpPr>
        <p:spPr>
          <a:xfrm flipH="1">
            <a:off x="5691906" y="182366"/>
            <a:ext cx="5895042" cy="646331"/>
          </a:xfrm>
          <a:prstGeom prst="rect">
            <a:avLst/>
          </a:prstGeom>
          <a:noFill/>
        </p:spPr>
        <p:txBody>
          <a:bodyPr wrap="square" rtlCol="0">
            <a:spAutoFit/>
          </a:bodyPr>
          <a:lstStyle/>
          <a:p>
            <a:r>
              <a:rPr lang="en-US" sz="3600" b="1" dirty="0">
                <a:latin typeface="Cambria" pitchFamily="18" charset="0"/>
              </a:rPr>
              <a:t> </a:t>
            </a:r>
            <a:r>
              <a:rPr lang="en-US" sz="2800" b="1" dirty="0">
                <a:latin typeface="Cambria" pitchFamily="18" charset="0"/>
              </a:rPr>
              <a:t>Azhugal   by Phytophthora</a:t>
            </a:r>
          </a:p>
        </p:txBody>
      </p:sp>
      <p:pic>
        <p:nvPicPr>
          <p:cNvPr id="5" name="Picture 4">
            <a:extLst>
              <a:ext uri="{FF2B5EF4-FFF2-40B4-BE49-F238E27FC236}">
                <a16:creationId xmlns:a16="http://schemas.microsoft.com/office/drawing/2014/main" xmlns="" id="{D8C38A19-730A-424B-893A-8C8574503A8F}"/>
              </a:ext>
            </a:extLst>
          </p:cNvPr>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9113" y="3934584"/>
            <a:ext cx="3140765" cy="2923416"/>
          </a:xfrm>
          <a:prstGeom prst="rect">
            <a:avLst/>
          </a:prstGeom>
          <a:noFill/>
          <a:ln>
            <a:noFill/>
          </a:ln>
        </p:spPr>
      </p:pic>
      <p:pic>
        <p:nvPicPr>
          <p:cNvPr id="6" name="Picture 5">
            <a:extLst>
              <a:ext uri="{FF2B5EF4-FFF2-40B4-BE49-F238E27FC236}">
                <a16:creationId xmlns:a16="http://schemas.microsoft.com/office/drawing/2014/main" xmlns="" id="{03ED50D4-6279-4B9D-B809-066B0A58CFEC}"/>
              </a:ext>
            </a:extLst>
          </p:cNvPr>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96000" y="4587877"/>
            <a:ext cx="2489732" cy="2146851"/>
          </a:xfrm>
          <a:prstGeom prst="rect">
            <a:avLst/>
          </a:prstGeom>
          <a:noFill/>
          <a:ln>
            <a:noFill/>
          </a:ln>
        </p:spPr>
      </p:pic>
      <p:pic>
        <p:nvPicPr>
          <p:cNvPr id="7" name="Picture 6">
            <a:extLst>
              <a:ext uri="{FF2B5EF4-FFF2-40B4-BE49-F238E27FC236}">
                <a16:creationId xmlns:a16="http://schemas.microsoft.com/office/drawing/2014/main" xmlns="" id="{CA045D86-F3C1-4DC3-A2A4-60FAF0592058}"/>
              </a:ext>
            </a:extLst>
          </p:cNvPr>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263269" y="4535868"/>
            <a:ext cx="1285461" cy="2146851"/>
          </a:xfrm>
          <a:prstGeom prst="rect">
            <a:avLst/>
          </a:prstGeom>
          <a:noFill/>
          <a:ln>
            <a:noFill/>
          </a:ln>
        </p:spPr>
      </p:pic>
      <p:sp>
        <p:nvSpPr>
          <p:cNvPr id="8" name="TextBox 7">
            <a:extLst>
              <a:ext uri="{FF2B5EF4-FFF2-40B4-BE49-F238E27FC236}">
                <a16:creationId xmlns:a16="http://schemas.microsoft.com/office/drawing/2014/main" xmlns="" id="{3622531E-82C3-4E76-A007-8BC4DF437906}"/>
              </a:ext>
            </a:extLst>
          </p:cNvPr>
          <p:cNvSpPr txBox="1"/>
          <p:nvPr/>
        </p:nvSpPr>
        <p:spPr>
          <a:xfrm>
            <a:off x="4299045" y="3934142"/>
            <a:ext cx="7662724" cy="461665"/>
          </a:xfrm>
          <a:prstGeom prst="rect">
            <a:avLst/>
          </a:prstGeom>
          <a:noFill/>
        </p:spPr>
        <p:txBody>
          <a:bodyPr wrap="square" rtlCol="0">
            <a:spAutoFit/>
          </a:bodyPr>
          <a:lstStyle/>
          <a:p>
            <a:r>
              <a:rPr lang="en-US" sz="2400" b="1" dirty="0" smtClean="0">
                <a:latin typeface="Cambria" pitchFamily="18" charset="0"/>
              </a:rPr>
              <a:t>Clump rot by Pythium/Rhizoctonia   or  </a:t>
            </a:r>
            <a:r>
              <a:rPr lang="en-US" sz="2400" b="1" dirty="0" err="1" smtClean="0">
                <a:latin typeface="Cambria" pitchFamily="18" charset="0"/>
              </a:rPr>
              <a:t>Fusarium</a:t>
            </a:r>
            <a:endParaRPr lang="en-US" sz="2400" b="1" dirty="0">
              <a:latin typeface="Cambria" pitchFamily="18" charset="0"/>
            </a:endParaRPr>
          </a:p>
        </p:txBody>
      </p:sp>
      <p:sp>
        <p:nvSpPr>
          <p:cNvPr id="10" name="TextBox 9">
            <a:extLst>
              <a:ext uri="{FF2B5EF4-FFF2-40B4-BE49-F238E27FC236}">
                <a16:creationId xmlns:a16="http://schemas.microsoft.com/office/drawing/2014/main" xmlns="" id="{36553EC9-A2BB-4877-8F6C-50D1A6EF66EA}"/>
              </a:ext>
            </a:extLst>
          </p:cNvPr>
          <p:cNvSpPr txBox="1"/>
          <p:nvPr/>
        </p:nvSpPr>
        <p:spPr>
          <a:xfrm flipH="1">
            <a:off x="170082" y="179446"/>
            <a:ext cx="5274364" cy="584775"/>
          </a:xfrm>
          <a:prstGeom prst="rect">
            <a:avLst/>
          </a:prstGeom>
          <a:noFill/>
        </p:spPr>
        <p:txBody>
          <a:bodyPr wrap="square" rtlCol="0">
            <a:spAutoFit/>
          </a:bodyPr>
          <a:lstStyle/>
          <a:p>
            <a:r>
              <a:rPr lang="en-US" sz="3200" b="1" dirty="0">
                <a:latin typeface="Cambria" pitchFamily="18" charset="0"/>
              </a:rPr>
              <a:t>FUNGAL  DISEASES</a:t>
            </a:r>
          </a:p>
        </p:txBody>
      </p:sp>
    </p:spTree>
    <p:extLst>
      <p:ext uri="{BB962C8B-B14F-4D97-AF65-F5344CB8AC3E}">
        <p14:creationId xmlns:p14="http://schemas.microsoft.com/office/powerpoint/2010/main" xmlns="" val="2166303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5" descr="D:\ENTOMOLOGY\CCS   Cardamom Community services\Vidyasagar Karuvakulam\20 11 2016 clum rot\image3.JPG">
            <a:extLst>
              <a:ext uri="{FF2B5EF4-FFF2-40B4-BE49-F238E27FC236}">
                <a16:creationId xmlns:a16="http://schemas.microsoft.com/office/drawing/2014/main" xmlns="" id="{36186C8C-E6D3-4FE5-AA72-ABCE6C6D60A8}"/>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38400" y="101174"/>
            <a:ext cx="4028661" cy="53683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0F6D116D-2F17-4AB9-9668-CC5080B773DB}"/>
              </a:ext>
            </a:extLst>
          </p:cNvPr>
          <p:cNvSpPr txBox="1"/>
          <p:nvPr/>
        </p:nvSpPr>
        <p:spPr>
          <a:xfrm>
            <a:off x="1245705" y="5584153"/>
            <a:ext cx="6533322" cy="830997"/>
          </a:xfrm>
          <a:prstGeom prst="rect">
            <a:avLst/>
          </a:prstGeom>
          <a:noFill/>
        </p:spPr>
        <p:txBody>
          <a:bodyPr wrap="square" rtlCol="0">
            <a:spAutoFit/>
          </a:bodyPr>
          <a:lstStyle/>
          <a:p>
            <a:r>
              <a:rPr lang="en-US" sz="2400" b="1" dirty="0">
                <a:solidFill>
                  <a:srgbClr val="C00000"/>
                </a:solidFill>
              </a:rPr>
              <a:t>Clump rot due to excess soil application at plant base and excess irrigation</a:t>
            </a:r>
          </a:p>
        </p:txBody>
      </p:sp>
    </p:spTree>
    <p:extLst>
      <p:ext uri="{BB962C8B-B14F-4D97-AF65-F5344CB8AC3E}">
        <p14:creationId xmlns:p14="http://schemas.microsoft.com/office/powerpoint/2010/main" xmlns="" val="2084296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909DB72-489C-48BF-88BA-F46DFE07B0C6}"/>
              </a:ext>
            </a:extLst>
          </p:cNvPr>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7323" y="172277"/>
            <a:ext cx="9846364" cy="5579165"/>
          </a:xfrm>
          <a:prstGeom prst="rect">
            <a:avLst/>
          </a:prstGeom>
          <a:noFill/>
          <a:ln>
            <a:noFill/>
          </a:ln>
        </p:spPr>
      </p:pic>
      <p:sp>
        <p:nvSpPr>
          <p:cNvPr id="3" name="TextBox 2">
            <a:extLst>
              <a:ext uri="{FF2B5EF4-FFF2-40B4-BE49-F238E27FC236}">
                <a16:creationId xmlns:a16="http://schemas.microsoft.com/office/drawing/2014/main" xmlns="" id="{963DD3C0-A420-41DC-B694-534803E8843E}"/>
              </a:ext>
            </a:extLst>
          </p:cNvPr>
          <p:cNvSpPr txBox="1"/>
          <p:nvPr/>
        </p:nvSpPr>
        <p:spPr>
          <a:xfrm>
            <a:off x="2411895" y="5657671"/>
            <a:ext cx="6639339" cy="1200329"/>
          </a:xfrm>
          <a:prstGeom prst="rect">
            <a:avLst/>
          </a:prstGeom>
          <a:noFill/>
        </p:spPr>
        <p:txBody>
          <a:bodyPr wrap="square" rtlCol="0">
            <a:spAutoFit/>
          </a:bodyPr>
          <a:lstStyle/>
          <a:p>
            <a:r>
              <a:rPr lang="en-US" sz="2400" b="1" dirty="0">
                <a:solidFill>
                  <a:srgbClr val="C00000"/>
                </a:solidFill>
              </a:rPr>
              <a:t>Walk out  due to Clump rot and Azhugal Excess irrigation resulting in excess moisture at plant base leading to clump rot</a:t>
            </a:r>
          </a:p>
        </p:txBody>
      </p:sp>
    </p:spTree>
    <p:extLst>
      <p:ext uri="{BB962C8B-B14F-4D97-AF65-F5344CB8AC3E}">
        <p14:creationId xmlns:p14="http://schemas.microsoft.com/office/powerpoint/2010/main" xmlns="" val="400815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ENTOMOLOGY\Entophoto powerpoint and video\Disease\Fusarium\Fusarium panicle blight  vs  Borer attack symptom.JPG">
            <a:extLst>
              <a:ext uri="{FF2B5EF4-FFF2-40B4-BE49-F238E27FC236}">
                <a16:creationId xmlns:a16="http://schemas.microsoft.com/office/drawing/2014/main" xmlns="" id="{3829AFE6-B433-4F12-9688-5510DC63E11E}"/>
              </a:ext>
            </a:extLst>
          </p:cNvPr>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48139" y="795130"/>
            <a:ext cx="8839200" cy="4704522"/>
          </a:xfrm>
          <a:prstGeom prst="rect">
            <a:avLst/>
          </a:prstGeom>
          <a:noFill/>
          <a:ln>
            <a:noFill/>
          </a:ln>
        </p:spPr>
      </p:pic>
      <p:sp>
        <p:nvSpPr>
          <p:cNvPr id="9" name="Arrow: Down 8">
            <a:extLst>
              <a:ext uri="{FF2B5EF4-FFF2-40B4-BE49-F238E27FC236}">
                <a16:creationId xmlns:a16="http://schemas.microsoft.com/office/drawing/2014/main" xmlns="" id="{39FE2265-A263-4250-A807-0DA107E6DF38}"/>
              </a:ext>
            </a:extLst>
          </p:cNvPr>
          <p:cNvSpPr/>
          <p:nvPr/>
        </p:nvSpPr>
        <p:spPr>
          <a:xfrm>
            <a:off x="8097077" y="2115975"/>
            <a:ext cx="238540"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xmlns="" id="{A4D0ABE6-2DDC-4E77-889B-1B909FF18646}"/>
              </a:ext>
            </a:extLst>
          </p:cNvPr>
          <p:cNvSpPr/>
          <p:nvPr/>
        </p:nvSpPr>
        <p:spPr>
          <a:xfrm flipH="1">
            <a:off x="6838117" y="3429000"/>
            <a:ext cx="225292" cy="13384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xmlns="" id="{E21D3BA4-4310-4C18-B16D-43327CFF4953}"/>
              </a:ext>
            </a:extLst>
          </p:cNvPr>
          <p:cNvCxnSpPr>
            <a:cxnSpLocks/>
            <a:stCxn id="10" idx="0"/>
          </p:cNvCxnSpPr>
          <p:nvPr/>
        </p:nvCxnSpPr>
        <p:spPr>
          <a:xfrm flipH="1">
            <a:off x="1881809" y="3429000"/>
            <a:ext cx="5068954" cy="1103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8C6BF818-D133-4551-A41D-B10ECB4AF8A7}"/>
              </a:ext>
            </a:extLst>
          </p:cNvPr>
          <p:cNvSpPr txBox="1"/>
          <p:nvPr/>
        </p:nvSpPr>
        <p:spPr>
          <a:xfrm>
            <a:off x="662609" y="5950226"/>
            <a:ext cx="8839200" cy="830997"/>
          </a:xfrm>
          <a:prstGeom prst="rect">
            <a:avLst/>
          </a:prstGeom>
          <a:noFill/>
        </p:spPr>
        <p:txBody>
          <a:bodyPr wrap="square" rtlCol="0">
            <a:spAutoFit/>
          </a:bodyPr>
          <a:lstStyle/>
          <a:p>
            <a:r>
              <a:rPr lang="en-US" sz="2400" b="1" dirty="0">
                <a:solidFill>
                  <a:srgbClr val="C00000"/>
                </a:solidFill>
              </a:rPr>
              <a:t>TOP: Panicle damaged by Borer  </a:t>
            </a:r>
          </a:p>
          <a:p>
            <a:r>
              <a:rPr lang="en-US" sz="2400" b="1" dirty="0">
                <a:solidFill>
                  <a:srgbClr val="C00000"/>
                </a:solidFill>
              </a:rPr>
              <a:t>BOTTOM: Panicle damaged by Fusarium (Panicle Blight)</a:t>
            </a:r>
          </a:p>
        </p:txBody>
      </p:sp>
    </p:spTree>
    <p:extLst>
      <p:ext uri="{BB962C8B-B14F-4D97-AF65-F5344CB8AC3E}">
        <p14:creationId xmlns:p14="http://schemas.microsoft.com/office/powerpoint/2010/main" xmlns="" val="2150989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5">
            <a:extLst>
              <a:ext uri="{FF2B5EF4-FFF2-40B4-BE49-F238E27FC236}">
                <a16:creationId xmlns:a16="http://schemas.microsoft.com/office/drawing/2014/main" xmlns="" id="{A997D03F-C66B-4025-999F-DF046C4C97C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92283" y="2067339"/>
            <a:ext cx="10219470" cy="4664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5B26FB28-E025-47E7-9A82-5FBC9205F1A7}"/>
              </a:ext>
            </a:extLst>
          </p:cNvPr>
          <p:cNvSpPr txBox="1"/>
          <p:nvPr/>
        </p:nvSpPr>
        <p:spPr>
          <a:xfrm>
            <a:off x="1245704" y="503583"/>
            <a:ext cx="8984974" cy="1384995"/>
          </a:xfrm>
          <a:prstGeom prst="rect">
            <a:avLst/>
          </a:prstGeom>
          <a:noFill/>
        </p:spPr>
        <p:txBody>
          <a:bodyPr wrap="square" rtlCol="0">
            <a:spAutoFit/>
          </a:bodyPr>
          <a:lstStyle/>
          <a:p>
            <a:pPr algn="just"/>
            <a:r>
              <a:rPr lang="en-US" sz="2800" b="1" dirty="0">
                <a:solidFill>
                  <a:srgbClr val="C00000"/>
                </a:solidFill>
              </a:rPr>
              <a:t>Fungal diseases of cardamom </a:t>
            </a:r>
          </a:p>
          <a:p>
            <a:pPr algn="just"/>
            <a:r>
              <a:rPr lang="en-US" sz="2800" b="1" dirty="0">
                <a:solidFill>
                  <a:srgbClr val="C00000"/>
                </a:solidFill>
              </a:rPr>
              <a:t>Leaf shredding due to leaf rot caused by </a:t>
            </a:r>
            <a:r>
              <a:rPr lang="en-US" sz="2800" b="1" dirty="0" err="1">
                <a:solidFill>
                  <a:srgbClr val="C00000"/>
                </a:solidFill>
              </a:rPr>
              <a:t>Phtopthora</a:t>
            </a:r>
            <a:endParaRPr lang="en-US" sz="2800" b="1" dirty="0">
              <a:solidFill>
                <a:srgbClr val="C00000"/>
              </a:solidFill>
            </a:endParaRPr>
          </a:p>
        </p:txBody>
      </p:sp>
    </p:spTree>
    <p:extLst>
      <p:ext uri="{BB962C8B-B14F-4D97-AF65-F5344CB8AC3E}">
        <p14:creationId xmlns:p14="http://schemas.microsoft.com/office/powerpoint/2010/main" xmlns="" val="25155367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E2E135E-1C88-42DC-9A7E-CFA692114370}"/>
              </a:ext>
            </a:extLst>
          </p:cNvPr>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2035" y="1232452"/>
            <a:ext cx="4412974" cy="2955234"/>
          </a:xfrm>
          <a:prstGeom prst="rect">
            <a:avLst/>
          </a:prstGeom>
          <a:noFill/>
          <a:ln>
            <a:noFill/>
          </a:ln>
        </p:spPr>
      </p:pic>
      <p:pic>
        <p:nvPicPr>
          <p:cNvPr id="3" name="Picture 2">
            <a:extLst>
              <a:ext uri="{FF2B5EF4-FFF2-40B4-BE49-F238E27FC236}">
                <a16:creationId xmlns:a16="http://schemas.microsoft.com/office/drawing/2014/main" xmlns="" id="{123C8821-A9DD-43F8-916E-5D4EDE85947C}"/>
              </a:ext>
            </a:extLs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90052" y="1232452"/>
            <a:ext cx="4691269" cy="2955234"/>
          </a:xfrm>
          <a:prstGeom prst="rect">
            <a:avLst/>
          </a:prstGeom>
          <a:noFill/>
          <a:ln>
            <a:noFill/>
          </a:ln>
        </p:spPr>
      </p:pic>
      <p:pic>
        <p:nvPicPr>
          <p:cNvPr id="4" name="Picture 3">
            <a:extLst>
              <a:ext uri="{FF2B5EF4-FFF2-40B4-BE49-F238E27FC236}">
                <a16:creationId xmlns:a16="http://schemas.microsoft.com/office/drawing/2014/main" xmlns="" id="{02857044-017C-41D9-8AC1-7FF8DA9AC0B4}"/>
              </a:ext>
            </a:extLst>
          </p:cNvPr>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846364" y="1232453"/>
            <a:ext cx="1749287" cy="2955233"/>
          </a:xfrm>
          <a:prstGeom prst="rect">
            <a:avLst/>
          </a:prstGeom>
          <a:noFill/>
          <a:ln>
            <a:noFill/>
          </a:ln>
        </p:spPr>
      </p:pic>
      <p:sp>
        <p:nvSpPr>
          <p:cNvPr id="5" name="TextBox 4">
            <a:extLst>
              <a:ext uri="{FF2B5EF4-FFF2-40B4-BE49-F238E27FC236}">
                <a16:creationId xmlns:a16="http://schemas.microsoft.com/office/drawing/2014/main" xmlns="" id="{E2C0E7C6-E6B5-4F40-A424-3230C3B7B27B}"/>
              </a:ext>
            </a:extLst>
          </p:cNvPr>
          <p:cNvSpPr txBox="1"/>
          <p:nvPr/>
        </p:nvSpPr>
        <p:spPr>
          <a:xfrm>
            <a:off x="212035" y="5128591"/>
            <a:ext cx="10601739" cy="1815882"/>
          </a:xfrm>
          <a:prstGeom prst="rect">
            <a:avLst/>
          </a:prstGeom>
          <a:noFill/>
        </p:spPr>
        <p:txBody>
          <a:bodyPr wrap="square" rtlCol="0">
            <a:spAutoFit/>
          </a:bodyPr>
          <a:lstStyle/>
          <a:p>
            <a:pPr algn="just"/>
            <a:r>
              <a:rPr lang="en-US" sz="2800" b="1" dirty="0">
                <a:solidFill>
                  <a:srgbClr val="C00000"/>
                </a:solidFill>
              </a:rPr>
              <a:t>LEFT: Leaf Blotch during rainy season (</a:t>
            </a:r>
            <a:r>
              <a:rPr lang="en-US" sz="2800" b="1" dirty="0" err="1">
                <a:solidFill>
                  <a:srgbClr val="C00000"/>
                </a:solidFill>
              </a:rPr>
              <a:t>Casued</a:t>
            </a:r>
            <a:r>
              <a:rPr lang="en-US" sz="2800" b="1" dirty="0">
                <a:solidFill>
                  <a:srgbClr val="C00000"/>
                </a:solidFill>
              </a:rPr>
              <a:t> by </a:t>
            </a:r>
            <a:r>
              <a:rPr lang="en-US" sz="2800" b="1" dirty="0" err="1">
                <a:solidFill>
                  <a:srgbClr val="C00000"/>
                </a:solidFill>
              </a:rPr>
              <a:t>Phytopthora</a:t>
            </a:r>
            <a:r>
              <a:rPr lang="en-US" sz="2800" b="1" dirty="0">
                <a:solidFill>
                  <a:srgbClr val="C00000"/>
                </a:solidFill>
              </a:rPr>
              <a:t>)</a:t>
            </a:r>
          </a:p>
          <a:p>
            <a:pPr algn="just"/>
            <a:r>
              <a:rPr lang="en-US" sz="2800" b="1" dirty="0">
                <a:solidFill>
                  <a:srgbClr val="C00000"/>
                </a:solidFill>
              </a:rPr>
              <a:t>RIGHT: Leaf Blight during winter season (December &amp; January) (Caused by </a:t>
            </a:r>
            <a:r>
              <a:rPr lang="en-US" sz="2800" b="1" dirty="0" err="1">
                <a:solidFill>
                  <a:srgbClr val="C00000"/>
                </a:solidFill>
              </a:rPr>
              <a:t>Phytopthora</a:t>
            </a:r>
            <a:r>
              <a:rPr lang="en-US" sz="2800" b="1" dirty="0">
                <a:solidFill>
                  <a:srgbClr val="C00000"/>
                </a:solidFill>
              </a:rPr>
              <a:t>)</a:t>
            </a:r>
          </a:p>
        </p:txBody>
      </p:sp>
    </p:spTree>
    <p:extLst>
      <p:ext uri="{BB962C8B-B14F-4D97-AF65-F5344CB8AC3E}">
        <p14:creationId xmlns:p14="http://schemas.microsoft.com/office/powerpoint/2010/main" xmlns="" val="27192737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EAD8414-E805-498E-9BD7-404B6240FA2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74644" y="298174"/>
            <a:ext cx="7593496" cy="5695122"/>
          </a:xfrm>
          <a:prstGeom prst="rect">
            <a:avLst/>
          </a:prstGeom>
        </p:spPr>
      </p:pic>
      <p:sp>
        <p:nvSpPr>
          <p:cNvPr id="4" name="TextBox 3">
            <a:extLst>
              <a:ext uri="{FF2B5EF4-FFF2-40B4-BE49-F238E27FC236}">
                <a16:creationId xmlns:a16="http://schemas.microsoft.com/office/drawing/2014/main" xmlns="" id="{1983F716-16FC-4D23-BAE8-103CBA3ECF91}"/>
              </a:ext>
            </a:extLst>
          </p:cNvPr>
          <p:cNvSpPr txBox="1"/>
          <p:nvPr/>
        </p:nvSpPr>
        <p:spPr>
          <a:xfrm>
            <a:off x="8812696" y="2120348"/>
            <a:ext cx="2703443" cy="2246769"/>
          </a:xfrm>
          <a:prstGeom prst="rect">
            <a:avLst/>
          </a:prstGeom>
          <a:noFill/>
        </p:spPr>
        <p:txBody>
          <a:bodyPr wrap="square" rtlCol="0">
            <a:spAutoFit/>
          </a:bodyPr>
          <a:lstStyle/>
          <a:p>
            <a:r>
              <a:rPr lang="en-US" sz="2800" b="1" dirty="0">
                <a:solidFill>
                  <a:srgbClr val="C00000"/>
                </a:solidFill>
              </a:rPr>
              <a:t>Tiller break due to stem rot(Fusarium)</a:t>
            </a:r>
          </a:p>
          <a:p>
            <a:r>
              <a:rPr lang="en-US" sz="2800" b="1" dirty="0">
                <a:solidFill>
                  <a:srgbClr val="C00000"/>
                </a:solidFill>
              </a:rPr>
              <a:t>/Borer damage</a:t>
            </a:r>
          </a:p>
        </p:txBody>
      </p:sp>
    </p:spTree>
    <p:extLst>
      <p:ext uri="{BB962C8B-B14F-4D97-AF65-F5344CB8AC3E}">
        <p14:creationId xmlns:p14="http://schemas.microsoft.com/office/powerpoint/2010/main" xmlns="" val="40306097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ENTOMOLOGY\SV  Book\photos for Farmer Hand Book on Cardamom\Photos for Farmer handbook\Katte virus affected leaves.jpg">
            <a:extLst>
              <a:ext uri="{FF2B5EF4-FFF2-40B4-BE49-F238E27FC236}">
                <a16:creationId xmlns:a16="http://schemas.microsoft.com/office/drawing/2014/main" xmlns="" id="{844B538E-E1AE-40F8-9DDE-20AEA8767285}"/>
              </a:ext>
            </a:extLst>
          </p:cNvPr>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02296" y="1444487"/>
            <a:ext cx="8441634" cy="5194852"/>
          </a:xfrm>
          <a:prstGeom prst="rect">
            <a:avLst/>
          </a:prstGeom>
          <a:noFill/>
          <a:ln>
            <a:noFill/>
          </a:ln>
        </p:spPr>
      </p:pic>
      <p:sp>
        <p:nvSpPr>
          <p:cNvPr id="3" name="TextBox 2">
            <a:extLst>
              <a:ext uri="{FF2B5EF4-FFF2-40B4-BE49-F238E27FC236}">
                <a16:creationId xmlns:a16="http://schemas.microsoft.com/office/drawing/2014/main" xmlns="" id="{8883DB84-6A5A-4ED8-865D-D210DF2277D0}"/>
              </a:ext>
            </a:extLst>
          </p:cNvPr>
          <p:cNvSpPr txBox="1"/>
          <p:nvPr/>
        </p:nvSpPr>
        <p:spPr>
          <a:xfrm>
            <a:off x="1802295" y="424070"/>
            <a:ext cx="8189843" cy="584775"/>
          </a:xfrm>
          <a:prstGeom prst="rect">
            <a:avLst/>
          </a:prstGeom>
          <a:noFill/>
        </p:spPr>
        <p:txBody>
          <a:bodyPr wrap="square" rtlCol="0">
            <a:spAutoFit/>
          </a:bodyPr>
          <a:lstStyle/>
          <a:p>
            <a:r>
              <a:rPr lang="en-US" sz="3200" b="1" dirty="0">
                <a:solidFill>
                  <a:srgbClr val="C00000"/>
                </a:solidFill>
              </a:rPr>
              <a:t>Katte virus affected   Cardamom leaf</a:t>
            </a:r>
          </a:p>
        </p:txBody>
      </p:sp>
    </p:spTree>
    <p:extLst>
      <p:ext uri="{BB962C8B-B14F-4D97-AF65-F5344CB8AC3E}">
        <p14:creationId xmlns:p14="http://schemas.microsoft.com/office/powerpoint/2010/main" xmlns="" val="1172186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4DA0C70-763B-4A5E-9256-1BB72D5E7060}"/>
              </a:ext>
            </a:extLst>
          </p:cNvPr>
          <p:cNvSpPr txBox="1"/>
          <p:nvPr/>
        </p:nvSpPr>
        <p:spPr>
          <a:xfrm>
            <a:off x="4439478" y="755374"/>
            <a:ext cx="4267200" cy="369332"/>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xmlns="" id="{7BF6ACF4-2B3C-41B7-B933-B1BD032BF49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28048" y="95536"/>
            <a:ext cx="10243930" cy="6531988"/>
          </a:xfrm>
          <a:prstGeom prst="rect">
            <a:avLst/>
          </a:prstGeom>
        </p:spPr>
      </p:pic>
    </p:spTree>
    <p:extLst>
      <p:ext uri="{BB962C8B-B14F-4D97-AF65-F5344CB8AC3E}">
        <p14:creationId xmlns:p14="http://schemas.microsoft.com/office/powerpoint/2010/main" xmlns="" val="1412289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B7935DB-D846-430A-837C-5941AD4D6E9C}"/>
              </a:ext>
            </a:extLst>
          </p:cNvPr>
          <p:cNvSpPr txBox="1"/>
          <p:nvPr/>
        </p:nvSpPr>
        <p:spPr>
          <a:xfrm flipH="1">
            <a:off x="3315391" y="3643746"/>
            <a:ext cx="3746271" cy="1107996"/>
          </a:xfrm>
          <a:prstGeom prst="rect">
            <a:avLst/>
          </a:prstGeom>
          <a:noFill/>
        </p:spPr>
        <p:txBody>
          <a:bodyPr wrap="square" rtlCol="0">
            <a:spAutoFit/>
          </a:bodyPr>
          <a:lstStyle/>
          <a:p>
            <a:r>
              <a:rPr lang="en-US" sz="6600" dirty="0"/>
              <a:t>Thank you</a:t>
            </a:r>
          </a:p>
        </p:txBody>
      </p:sp>
      <p:pic>
        <p:nvPicPr>
          <p:cNvPr id="4" name="Picture 3" descr="A plant in a garden&#10;&#10;Description automatically generated">
            <a:extLst>
              <a:ext uri="{FF2B5EF4-FFF2-40B4-BE49-F238E27FC236}">
                <a16:creationId xmlns:a16="http://schemas.microsoft.com/office/drawing/2014/main" xmlns="" id="{F924B9C6-711F-4E0D-ADF5-B5F2EA4CD37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6905" y="23021"/>
            <a:ext cx="12298905" cy="6780388"/>
          </a:xfrm>
          <a:prstGeom prst="rect">
            <a:avLst/>
          </a:prstGeom>
        </p:spPr>
      </p:pic>
      <p:sp>
        <p:nvSpPr>
          <p:cNvPr id="5" name="TextBox 4">
            <a:extLst>
              <a:ext uri="{FF2B5EF4-FFF2-40B4-BE49-F238E27FC236}">
                <a16:creationId xmlns:a16="http://schemas.microsoft.com/office/drawing/2014/main" xmlns="" id="{D29D3ABE-D553-4869-B146-6F39A2417BA4}"/>
              </a:ext>
            </a:extLst>
          </p:cNvPr>
          <p:cNvSpPr txBox="1"/>
          <p:nvPr/>
        </p:nvSpPr>
        <p:spPr>
          <a:xfrm>
            <a:off x="8362122" y="1409700"/>
            <a:ext cx="3353628" cy="707886"/>
          </a:xfrm>
          <a:prstGeom prst="rect">
            <a:avLst/>
          </a:prstGeom>
          <a:noFill/>
        </p:spPr>
        <p:txBody>
          <a:bodyPr wrap="square" rtlCol="0">
            <a:spAutoFit/>
          </a:bodyPr>
          <a:lstStyle/>
          <a:p>
            <a:r>
              <a:rPr lang="en-US" sz="4000" b="1" dirty="0">
                <a:solidFill>
                  <a:schemeClr val="bg1"/>
                </a:solidFill>
              </a:rPr>
              <a:t>Thank you</a:t>
            </a:r>
          </a:p>
        </p:txBody>
      </p:sp>
    </p:spTree>
    <p:extLst>
      <p:ext uri="{BB962C8B-B14F-4D97-AF65-F5344CB8AC3E}">
        <p14:creationId xmlns:p14="http://schemas.microsoft.com/office/powerpoint/2010/main" xmlns="" val="2303680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D45F581-07B1-410E-BF8B-38B6A2574940}"/>
              </a:ext>
            </a:extLst>
          </p:cNvPr>
          <p:cNvSpPr/>
          <p:nvPr/>
        </p:nvSpPr>
        <p:spPr>
          <a:xfrm>
            <a:off x="228245" y="1214651"/>
            <a:ext cx="7141545" cy="4991110"/>
          </a:xfrm>
          <a:prstGeom prst="rect">
            <a:avLst/>
          </a:prstGeom>
        </p:spPr>
        <p:txBody>
          <a:bodyPr wrap="square">
            <a:spAutoFit/>
          </a:bodyPr>
          <a:lstStyle/>
          <a:p>
            <a:pPr>
              <a:spcAft>
                <a:spcPts val="1000"/>
              </a:spcAft>
              <a:buFont typeface="Wingdings" pitchFamily="2" charset="2"/>
              <a:buChar char="ü"/>
            </a:pPr>
            <a:r>
              <a:rPr lang="en-IN" sz="20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Make compost by </a:t>
            </a:r>
            <a:r>
              <a:rPr lang="en-IN" sz="20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yourself.</a:t>
            </a:r>
          </a:p>
          <a:p>
            <a:pPr>
              <a:spcAft>
                <a:spcPts val="1000"/>
              </a:spcAft>
              <a:buFont typeface="Wingdings" pitchFamily="2" charset="2"/>
              <a:buChar char="ü"/>
            </a:pPr>
            <a:r>
              <a:rPr lang="en-IN" sz="20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Spread </a:t>
            </a:r>
            <a:r>
              <a:rPr lang="en-IN" sz="20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Farmyard manure </a:t>
            </a:r>
            <a:r>
              <a:rPr lang="en-IN" sz="20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or any farm waste as </a:t>
            </a:r>
            <a:r>
              <a:rPr lang="en-IN" sz="20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a heap @ 4 feet width and 3 feet height under shade. </a:t>
            </a:r>
            <a:endParaRPr lang="en-IN" sz="20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a:spcAft>
                <a:spcPts val="1000"/>
              </a:spcAft>
              <a:buFont typeface="Wingdings" pitchFamily="2" charset="2"/>
              <a:buChar char="ü"/>
            </a:pPr>
            <a:r>
              <a:rPr lang="en-IN" sz="20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Add </a:t>
            </a:r>
            <a:r>
              <a:rPr lang="en-IN" sz="20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500 ml of </a:t>
            </a:r>
            <a:r>
              <a:rPr lang="en-IN" sz="20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Green compos </a:t>
            </a:r>
            <a:r>
              <a:rPr lang="en-IN" sz="20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containing cellulolytic and lignolytic fungi, bacteria and actinomycetes </a:t>
            </a:r>
            <a:r>
              <a:rPr lang="en-IN" sz="20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per tonne.</a:t>
            </a:r>
          </a:p>
          <a:p>
            <a:pPr>
              <a:spcAft>
                <a:spcPts val="1000"/>
              </a:spcAft>
              <a:buFont typeface="Wingdings" pitchFamily="2" charset="2"/>
              <a:buChar char="ü"/>
            </a:pPr>
            <a:r>
              <a:rPr lang="en-IN" sz="20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en-IN" sz="2000" b="1"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Rock phosphate </a:t>
            </a:r>
            <a:r>
              <a:rPr lang="en-IN" sz="20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should be incorporated at 1% level to narrow down crude protein ratio of substrate.</a:t>
            </a:r>
          </a:p>
          <a:p>
            <a:pPr>
              <a:spcAft>
                <a:spcPts val="1000"/>
              </a:spcAft>
              <a:buFont typeface="Wingdings" pitchFamily="2" charset="2"/>
              <a:buChar char="ü"/>
            </a:pPr>
            <a:r>
              <a:rPr lang="en-IN" sz="20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en-IN" sz="20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Cover the top with mulch. Keep the compost heap moist</a:t>
            </a:r>
            <a:r>
              <a:rPr lang="en-IN" sz="20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a:t>
            </a:r>
          </a:p>
          <a:p>
            <a:pPr>
              <a:spcAft>
                <a:spcPts val="1000"/>
              </a:spcAft>
              <a:buFont typeface="Wingdings" pitchFamily="2" charset="2"/>
              <a:buChar char="ü"/>
            </a:pPr>
            <a:r>
              <a:rPr lang="en-IN" sz="20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en-IN" sz="20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Within </a:t>
            </a:r>
            <a:r>
              <a:rPr lang="en-IN" sz="20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en-IN" sz="20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45-60 days the height of compost heap comes down to about 1.5 </a:t>
            </a:r>
            <a:r>
              <a:rPr lang="en-IN" sz="20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feet  and the </a:t>
            </a:r>
            <a:r>
              <a:rPr lang="en-IN" sz="20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compost is ready for application to the plant</a:t>
            </a:r>
            <a:r>
              <a:rPr lang="en-IN" sz="20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p>
          <a:p>
            <a:pPr>
              <a:spcAft>
                <a:spcPts val="1000"/>
              </a:spcAft>
              <a:buFont typeface="Wingdings" pitchFamily="2" charset="2"/>
              <a:buChar char="ü"/>
            </a:pPr>
            <a:r>
              <a:rPr lang="en-IN" sz="2000" dirty="0" smtClean="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Nitrogen content of compost prepared in this way with rock phosphate is </a:t>
            </a:r>
            <a:r>
              <a:rPr lang="en-IN" sz="2000" b="1" dirty="0" smtClean="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2 times </a:t>
            </a:r>
            <a:r>
              <a:rPr lang="en-IN" sz="2000" dirty="0" smtClean="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that of normal compost.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ight Arrow 17">
            <a:extLst>
              <a:ext uri="{FF2B5EF4-FFF2-40B4-BE49-F238E27FC236}">
                <a16:creationId xmlns:a16="http://schemas.microsoft.com/office/drawing/2014/main" xmlns="" id="{36B19C97-B0D3-40F6-8680-F7F763CA1429}"/>
              </a:ext>
            </a:extLst>
          </p:cNvPr>
          <p:cNvSpPr>
            <a:spLocks/>
          </p:cNvSpPr>
          <p:nvPr/>
        </p:nvSpPr>
        <p:spPr bwMode="auto">
          <a:xfrm>
            <a:off x="7313146" y="3318722"/>
            <a:ext cx="833437" cy="339725"/>
          </a:xfrm>
          <a:prstGeom prst="rightArrow">
            <a:avLst>
              <a:gd name="adj1" fmla="val 50000"/>
              <a:gd name="adj2" fmla="val 61332"/>
            </a:avLst>
          </a:prstGeom>
          <a:gradFill rotWithShape="0">
            <a:gsLst>
              <a:gs pos="0">
                <a:srgbClr val="92CDDC"/>
              </a:gs>
              <a:gs pos="50000">
                <a:srgbClr val="4BACC6"/>
              </a:gs>
              <a:gs pos="100000">
                <a:srgbClr val="92CDDC"/>
              </a:gs>
            </a:gsLst>
            <a:lin ang="5400000" scaled="1"/>
          </a:gradFill>
          <a:ln w="12700">
            <a:solidFill>
              <a:srgbClr val="4BACC6"/>
            </a:solidFill>
            <a:miter lim="800000"/>
            <a:headEnd/>
            <a:tailEnd/>
          </a:ln>
          <a:effectLst>
            <a:outerShdw dist="28398" dir="3806097" algn="ctr" rotWithShape="0">
              <a:srgbClr val="205867"/>
            </a:outerShdw>
          </a:effectLst>
        </p:spPr>
        <p:txBody>
          <a:bodyPr vert="horz" wrap="square" lIns="91440" tIns="45720" rIns="91440" bIns="45720" numCol="1" anchor="t" anchorCtr="0" compatLnSpc="1">
            <a:prstTxWarp prst="textNoShape">
              <a:avLst/>
            </a:prstTxWarp>
          </a:bodyPr>
          <a:lstStyle/>
          <a:p>
            <a:endParaRPr lang="en-US"/>
          </a:p>
        </p:txBody>
      </p:sp>
      <p:pic>
        <p:nvPicPr>
          <p:cNvPr id="3075" name="Picture 22" descr="Description: Description: Description: C:\Users\admin\Desktop\product photo original\13.png">
            <a:extLst>
              <a:ext uri="{FF2B5EF4-FFF2-40B4-BE49-F238E27FC236}">
                <a16:creationId xmlns:a16="http://schemas.microsoft.com/office/drawing/2014/main" xmlns="" id="{55AADE40-82CF-44E7-8F74-65185C6F8316}"/>
              </a:ext>
            </a:extLst>
          </p:cNvPr>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20152" y="1119116"/>
            <a:ext cx="4671848" cy="52758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2085518" y="409433"/>
            <a:ext cx="8671035" cy="630942"/>
          </a:xfrm>
          <a:prstGeom prst="rect">
            <a:avLst/>
          </a:prstGeom>
          <a:noFill/>
        </p:spPr>
        <p:txBody>
          <a:bodyPr wrap="square" rtlCol="0">
            <a:spAutoFit/>
          </a:bodyPr>
          <a:lstStyle/>
          <a:p>
            <a:r>
              <a:rPr lang="en-IN" sz="3500" b="1" dirty="0" smtClean="0">
                <a:solidFill>
                  <a:srgbClr val="000099"/>
                </a:solidFill>
                <a:latin typeface="Cambria" pitchFamily="18" charset="0"/>
              </a:rPr>
              <a:t>Compost making and enriching the soil</a:t>
            </a:r>
            <a:endParaRPr lang="en-IN" sz="3500" b="1" dirty="0">
              <a:solidFill>
                <a:srgbClr val="000099"/>
              </a:solidFill>
              <a:latin typeface="Cambria" pitchFamily="18" charset="0"/>
            </a:endParaRPr>
          </a:p>
        </p:txBody>
      </p:sp>
    </p:spTree>
    <p:extLst>
      <p:ext uri="{BB962C8B-B14F-4D97-AF65-F5344CB8AC3E}">
        <p14:creationId xmlns:p14="http://schemas.microsoft.com/office/powerpoint/2010/main" xmlns="" val="19487912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8F95547-4C34-4336-B367-85E3093BB73B}"/>
              </a:ext>
            </a:extLst>
          </p:cNvPr>
          <p:cNvSpPr/>
          <p:nvPr/>
        </p:nvSpPr>
        <p:spPr>
          <a:xfrm>
            <a:off x="3893371" y="177421"/>
            <a:ext cx="2057053" cy="630942"/>
          </a:xfrm>
          <a:prstGeom prst="rect">
            <a:avLst/>
          </a:prstGeom>
        </p:spPr>
        <p:txBody>
          <a:bodyPr wrap="square">
            <a:spAutoFit/>
          </a:bodyPr>
          <a:lstStyle/>
          <a:p>
            <a:r>
              <a:rPr lang="en-US" sz="3500" b="1" dirty="0">
                <a:solidFill>
                  <a:srgbClr val="000099"/>
                </a:solidFill>
                <a:latin typeface="Cambria" panose="02040503050406030204" pitchFamily="18" charset="0"/>
                <a:ea typeface="Calibri" panose="020F0502020204030204" pitchFamily="34" charset="0"/>
                <a:cs typeface="Times New Roman" panose="02020603050405020304" pitchFamily="18" charset="0"/>
              </a:rPr>
              <a:t>Bio NPK</a:t>
            </a:r>
            <a:endParaRPr lang="en-US" sz="3500" dirty="0">
              <a:solidFill>
                <a:srgbClr val="000099"/>
              </a:solidFill>
            </a:endParaRPr>
          </a:p>
        </p:txBody>
      </p:sp>
      <p:sp>
        <p:nvSpPr>
          <p:cNvPr id="3" name="Rectangle 2">
            <a:extLst>
              <a:ext uri="{FF2B5EF4-FFF2-40B4-BE49-F238E27FC236}">
                <a16:creationId xmlns:a16="http://schemas.microsoft.com/office/drawing/2014/main" xmlns="" id="{D21FA80D-7EEA-415B-B70B-BDA7B404ED48}"/>
              </a:ext>
            </a:extLst>
          </p:cNvPr>
          <p:cNvSpPr/>
          <p:nvPr/>
        </p:nvSpPr>
        <p:spPr>
          <a:xfrm>
            <a:off x="463826" y="675652"/>
            <a:ext cx="11635408" cy="1366528"/>
          </a:xfrm>
          <a:prstGeom prst="rect">
            <a:avLst/>
          </a:prstGeom>
        </p:spPr>
        <p:txBody>
          <a:bodyPr wrap="square">
            <a:spAutoFit/>
          </a:bodyPr>
          <a:lstStyle/>
          <a:p>
            <a:pPr>
              <a:lnSpc>
                <a:spcPct val="115000"/>
              </a:lnSpc>
              <a:spcAft>
                <a:spcPts val="1000"/>
              </a:spcAft>
            </a:pPr>
            <a:r>
              <a:rPr lang="en-US" sz="2400" dirty="0">
                <a:solidFill>
                  <a:srgbClr val="993300"/>
                </a:solidFill>
                <a:latin typeface="Cambria" panose="02040503050406030204" pitchFamily="18" charset="0"/>
                <a:ea typeface="Calibri" panose="020F0502020204030204" pitchFamily="34" charset="0"/>
                <a:cs typeface="Times New Roman" panose="02020603050405020304" pitchFamily="18" charset="0"/>
              </a:rPr>
              <a:t>Apart from one or two application of recommended dose of chemical NPK in soil  (which can be applied in Aug and </a:t>
            </a:r>
            <a:r>
              <a:rPr lang="en-US" sz="2400" dirty="0" smtClean="0">
                <a:solidFill>
                  <a:srgbClr val="993300"/>
                </a:solidFill>
                <a:latin typeface="Cambria" panose="02040503050406030204" pitchFamily="18" charset="0"/>
                <a:ea typeface="Calibri" panose="020F0502020204030204" pitchFamily="34" charset="0"/>
                <a:cs typeface="Times New Roman" panose="02020603050405020304" pitchFamily="18" charset="0"/>
              </a:rPr>
              <a:t>Oct</a:t>
            </a:r>
            <a:r>
              <a:rPr lang="en-US" sz="2400" dirty="0">
                <a:solidFill>
                  <a:srgbClr val="993300"/>
                </a:solidFill>
                <a:latin typeface="Cambria" panose="02040503050406030204" pitchFamily="18" charset="0"/>
                <a:ea typeface="Calibri" panose="020F0502020204030204" pitchFamily="34" charset="0"/>
                <a:cs typeface="Times New Roman" panose="02020603050405020304" pitchFamily="18" charset="0"/>
              </a:rPr>
              <a:t>) Bio NPK can be applied during April and November</a:t>
            </a:r>
            <a:r>
              <a:rPr lang="en-US" sz="2400" dirty="0" smtClean="0">
                <a:solidFill>
                  <a:srgbClr val="993300"/>
                </a:solidFill>
                <a:latin typeface="Cambria" panose="02040503050406030204" pitchFamily="18" charset="0"/>
                <a:ea typeface="Calibri" panose="020F0502020204030204" pitchFamily="34" charset="0"/>
                <a:cs typeface="Times New Roman" panose="02020603050405020304" pitchFamily="18" charset="0"/>
              </a:rPr>
              <a:t>. </a:t>
            </a:r>
            <a:r>
              <a:rPr lang="en-US" sz="2400" dirty="0" smtClean="0">
                <a:solidFill>
                  <a:srgbClr val="002060"/>
                </a:solidFill>
                <a:latin typeface="Cambria" panose="02040503050406030204" pitchFamily="18" charset="0"/>
                <a:ea typeface="Calibri" panose="020F0502020204030204" pitchFamily="34" charset="0"/>
                <a:cs typeface="Times New Roman" panose="02020603050405020304" pitchFamily="18" charset="0"/>
              </a:rPr>
              <a:t>Dosage : 500 ml of Bio NPK per 200 </a:t>
            </a:r>
            <a:r>
              <a:rPr lang="en-US" sz="2400" dirty="0" err="1" smtClean="0">
                <a:solidFill>
                  <a:srgbClr val="002060"/>
                </a:solidFill>
                <a:latin typeface="Cambria" panose="02040503050406030204" pitchFamily="18" charset="0"/>
                <a:ea typeface="Calibri" panose="020F0502020204030204" pitchFamily="34" charset="0"/>
                <a:cs typeface="Times New Roman" panose="02020603050405020304" pitchFamily="18" charset="0"/>
              </a:rPr>
              <a:t>litres</a:t>
            </a:r>
            <a:r>
              <a:rPr lang="en-US" sz="2400" dirty="0" smtClean="0">
                <a:solidFill>
                  <a:srgbClr val="002060"/>
                </a:solidFill>
                <a:latin typeface="Cambria" panose="02040503050406030204" pitchFamily="18" charset="0"/>
                <a:ea typeface="Calibri" panose="020F0502020204030204" pitchFamily="34" charset="0"/>
                <a:cs typeface="Times New Roman" panose="02020603050405020304" pitchFamily="18" charset="0"/>
              </a:rPr>
              <a:t> of water (one barrel)</a:t>
            </a:r>
            <a:endPar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2290" name="Picture 13" descr="Description: Description: Description: C:\Users\admin\Desktop\product photo original\11 DSC_4380.png">
            <a:extLst>
              <a:ext uri="{FF2B5EF4-FFF2-40B4-BE49-F238E27FC236}">
                <a16:creationId xmlns:a16="http://schemas.microsoft.com/office/drawing/2014/main" xmlns="" id="{697CF578-629C-4C46-BD5E-04CC07C3E77A}"/>
              </a:ext>
            </a:extLst>
          </p:cNvPr>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05616" y="2143113"/>
            <a:ext cx="3673366" cy="47196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2" name="Picture 126" descr="Description: Description: Description: CYBEXIS HUA-65 - Green Cardamom Elettaria cardamomum - (180 Seeds) Seed  Price in India - Buy CYBEXIS HUA-65 - Green Cardamom Elettaria cardamomum -  (180 Seeds) Seed online at Flipkart.com">
            <a:extLst>
              <a:ext uri="{FF2B5EF4-FFF2-40B4-BE49-F238E27FC236}">
                <a16:creationId xmlns:a16="http://schemas.microsoft.com/office/drawing/2014/main" xmlns="" id="{DA8D3F43-1849-40E4-9443-26387F556150}"/>
              </a:ext>
            </a:extLst>
          </p:cNvPr>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0763" y="2224585"/>
            <a:ext cx="4280419" cy="4396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5254388" y="2511189"/>
            <a:ext cx="3780430" cy="3754874"/>
          </a:xfrm>
          <a:prstGeom prst="rect">
            <a:avLst/>
          </a:prstGeom>
          <a:noFill/>
        </p:spPr>
        <p:txBody>
          <a:bodyPr wrap="square" rtlCol="0">
            <a:spAutoFit/>
          </a:bodyPr>
          <a:lstStyle/>
          <a:p>
            <a:pPr algn="ctr"/>
            <a:r>
              <a:rPr lang="en-IN" sz="2400" b="1" dirty="0" smtClean="0">
                <a:latin typeface="Cambria" pitchFamily="18" charset="0"/>
              </a:rPr>
              <a:t>Bio NPK Composition</a:t>
            </a:r>
          </a:p>
          <a:p>
            <a:pPr algn="ctr"/>
            <a:endParaRPr lang="en-IN" sz="2400" b="1" dirty="0" smtClean="0">
              <a:latin typeface="Cambria" pitchFamily="18" charset="0"/>
            </a:endParaRPr>
          </a:p>
          <a:p>
            <a:pPr marL="342900" indent="-342900">
              <a:buAutoNum type="arabicParenR"/>
            </a:pPr>
            <a:r>
              <a:rPr lang="en-IN" sz="2000" dirty="0" err="1" smtClean="0">
                <a:latin typeface="Cambria" pitchFamily="18" charset="0"/>
              </a:rPr>
              <a:t>Nitrogn</a:t>
            </a:r>
            <a:r>
              <a:rPr lang="en-IN" sz="2000" dirty="0" smtClean="0">
                <a:latin typeface="Cambria" pitchFamily="18" charset="0"/>
              </a:rPr>
              <a:t/>
            </a:r>
            <a:br>
              <a:rPr lang="en-IN" sz="2000" dirty="0" smtClean="0">
                <a:latin typeface="Cambria" pitchFamily="18" charset="0"/>
              </a:rPr>
            </a:br>
            <a:r>
              <a:rPr lang="en-IN" sz="2000" i="1" dirty="0" smtClean="0">
                <a:latin typeface="Cambria" pitchFamily="18" charset="0"/>
              </a:rPr>
              <a:t>Azospirillum </a:t>
            </a:r>
            <a:r>
              <a:rPr lang="en-IN" sz="2000" i="1" dirty="0" err="1" smtClean="0">
                <a:latin typeface="Cambria" pitchFamily="18" charset="0"/>
              </a:rPr>
              <a:t>brasilense</a:t>
            </a:r>
            <a:endParaRPr lang="en-IN" sz="2000" i="1" dirty="0" smtClean="0">
              <a:latin typeface="Cambria" pitchFamily="18" charset="0"/>
            </a:endParaRPr>
          </a:p>
          <a:p>
            <a:pPr marL="342900" indent="-342900">
              <a:buAutoNum type="arabicParenR"/>
            </a:pPr>
            <a:r>
              <a:rPr lang="en-IN" sz="2000" dirty="0" smtClean="0">
                <a:latin typeface="Cambria" pitchFamily="18" charset="0"/>
              </a:rPr>
              <a:t>Phosphorus</a:t>
            </a:r>
            <a:br>
              <a:rPr lang="en-IN" sz="2000" dirty="0" smtClean="0">
                <a:latin typeface="Cambria" pitchFamily="18" charset="0"/>
              </a:rPr>
            </a:br>
            <a:r>
              <a:rPr lang="en-IN" sz="2000" i="1" dirty="0" smtClean="0">
                <a:latin typeface="Cambria" pitchFamily="18" charset="0"/>
              </a:rPr>
              <a:t>Aspergillus </a:t>
            </a:r>
            <a:r>
              <a:rPr lang="en-IN" sz="2000" i="1" dirty="0" err="1" smtClean="0">
                <a:latin typeface="Cambria" pitchFamily="18" charset="0"/>
              </a:rPr>
              <a:t>awamori</a:t>
            </a:r>
            <a:endParaRPr lang="en-IN" sz="2000" i="1" dirty="0" smtClean="0">
              <a:latin typeface="Cambria" pitchFamily="18" charset="0"/>
            </a:endParaRPr>
          </a:p>
          <a:p>
            <a:pPr marL="342900" indent="-342900">
              <a:buAutoNum type="arabicParenR"/>
            </a:pPr>
            <a:r>
              <a:rPr lang="en-IN" sz="2000" dirty="0" smtClean="0">
                <a:latin typeface="Cambria" pitchFamily="18" charset="0"/>
              </a:rPr>
              <a:t>Potash</a:t>
            </a:r>
            <a:br>
              <a:rPr lang="en-IN" sz="2000" dirty="0" smtClean="0">
                <a:latin typeface="Cambria" pitchFamily="18" charset="0"/>
              </a:rPr>
            </a:br>
            <a:r>
              <a:rPr lang="en-IN" sz="2000" i="1" dirty="0" err="1" smtClean="0">
                <a:latin typeface="Cambria" pitchFamily="18" charset="0"/>
              </a:rPr>
              <a:t>Frateuria</a:t>
            </a:r>
            <a:r>
              <a:rPr lang="en-IN" sz="2000" i="1" dirty="0" smtClean="0">
                <a:latin typeface="Cambria" pitchFamily="18" charset="0"/>
              </a:rPr>
              <a:t> </a:t>
            </a:r>
            <a:r>
              <a:rPr lang="en-IN" sz="2000" i="1" dirty="0" err="1" smtClean="0">
                <a:latin typeface="Cambria" pitchFamily="18" charset="0"/>
              </a:rPr>
              <a:t>aurantia</a:t>
            </a:r>
            <a:endParaRPr lang="en-IN" sz="2000" i="1" dirty="0" smtClean="0">
              <a:latin typeface="Cambria" pitchFamily="18" charset="0"/>
            </a:endParaRPr>
          </a:p>
          <a:p>
            <a:pPr marL="342900" indent="-342900">
              <a:buAutoNum type="arabicParenR"/>
            </a:pPr>
            <a:r>
              <a:rPr lang="en-IN" sz="2000" dirty="0" smtClean="0">
                <a:latin typeface="Cambria" pitchFamily="18" charset="0"/>
              </a:rPr>
              <a:t>Zinc</a:t>
            </a:r>
            <a:br>
              <a:rPr lang="en-IN" sz="2000" dirty="0" smtClean="0">
                <a:latin typeface="Cambria" pitchFamily="18" charset="0"/>
              </a:rPr>
            </a:br>
            <a:r>
              <a:rPr lang="en-IN" sz="2000" i="1" dirty="0" smtClean="0">
                <a:latin typeface="Cambria" pitchFamily="18" charset="0"/>
              </a:rPr>
              <a:t>Bacillus subtilis</a:t>
            </a:r>
          </a:p>
          <a:p>
            <a:pPr marL="342900" indent="-342900">
              <a:lnSpc>
                <a:spcPct val="150000"/>
              </a:lnSpc>
              <a:buAutoNum type="arabicParenR"/>
            </a:pPr>
            <a:endParaRPr lang="en-IN" sz="2000" dirty="0" smtClean="0">
              <a:latin typeface="Cambria" pitchFamily="18" charset="0"/>
            </a:endParaRPr>
          </a:p>
        </p:txBody>
      </p:sp>
    </p:spTree>
    <p:extLst>
      <p:ext uri="{BB962C8B-B14F-4D97-AF65-F5344CB8AC3E}">
        <p14:creationId xmlns:p14="http://schemas.microsoft.com/office/powerpoint/2010/main" xmlns="" val="17482972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7329CD8-0A99-42F3-B835-3A1BF876D602}"/>
              </a:ext>
            </a:extLst>
          </p:cNvPr>
          <p:cNvSpPr/>
          <p:nvPr/>
        </p:nvSpPr>
        <p:spPr>
          <a:xfrm>
            <a:off x="1158281" y="251716"/>
            <a:ext cx="10210304" cy="630942"/>
          </a:xfrm>
          <a:prstGeom prst="rect">
            <a:avLst/>
          </a:prstGeom>
        </p:spPr>
        <p:txBody>
          <a:bodyPr wrap="square">
            <a:spAutoFit/>
          </a:bodyPr>
          <a:lstStyle/>
          <a:p>
            <a:pPr algn="ctr"/>
            <a:r>
              <a:rPr lang="en-US" sz="3500" b="1" dirty="0" smtClean="0">
                <a:solidFill>
                  <a:srgbClr val="000099"/>
                </a:solidFill>
                <a:latin typeface="Cambria" panose="02040503050406030204" pitchFamily="18" charset="0"/>
                <a:ea typeface="Calibri" panose="020F0502020204030204" pitchFamily="34" charset="0"/>
                <a:cs typeface="Times New Roman" panose="02020603050405020304" pitchFamily="18" charset="0"/>
              </a:rPr>
              <a:t>Bio &amp; Nano </a:t>
            </a:r>
            <a:r>
              <a:rPr lang="en-US" sz="3500" b="1" dirty="0">
                <a:solidFill>
                  <a:srgbClr val="000099"/>
                </a:solidFill>
                <a:latin typeface="Cambria" panose="02040503050406030204" pitchFamily="18" charset="0"/>
                <a:ea typeface="Calibri" panose="020F0502020204030204" pitchFamily="34" charset="0"/>
                <a:cs typeface="Times New Roman" panose="02020603050405020304" pitchFamily="18" charset="0"/>
              </a:rPr>
              <a:t>secondary and micronutrients</a:t>
            </a:r>
            <a:endParaRPr lang="en-US" sz="3500" dirty="0">
              <a:solidFill>
                <a:srgbClr val="000099"/>
              </a:solidFill>
            </a:endParaRPr>
          </a:p>
        </p:txBody>
      </p:sp>
      <p:sp>
        <p:nvSpPr>
          <p:cNvPr id="3" name="Rectangle 2">
            <a:extLst>
              <a:ext uri="{FF2B5EF4-FFF2-40B4-BE49-F238E27FC236}">
                <a16:creationId xmlns:a16="http://schemas.microsoft.com/office/drawing/2014/main" xmlns="" id="{5E6C0FA2-4381-43EC-976C-42014747505A}"/>
              </a:ext>
            </a:extLst>
          </p:cNvPr>
          <p:cNvSpPr/>
          <p:nvPr/>
        </p:nvSpPr>
        <p:spPr>
          <a:xfrm>
            <a:off x="582182" y="961305"/>
            <a:ext cx="10959548" cy="1919500"/>
          </a:xfrm>
          <a:prstGeom prst="rect">
            <a:avLst/>
          </a:prstGeom>
        </p:spPr>
        <p:txBody>
          <a:bodyPr wrap="square">
            <a:spAutoFit/>
          </a:bodyPr>
          <a:lstStyle/>
          <a:p>
            <a:pPr>
              <a:lnSpc>
                <a:spcPct val="115000"/>
              </a:lnSpc>
              <a:spcAft>
                <a:spcPts val="1000"/>
              </a:spcAft>
              <a:buFont typeface="Wingdings" pitchFamily="2" charset="2"/>
              <a:buChar char="Ø"/>
            </a:pPr>
            <a:r>
              <a:rPr lang="en-US" sz="2400" dirty="0">
                <a:latin typeface="Cambria" panose="02040503050406030204" pitchFamily="18" charset="0"/>
                <a:ea typeface="Calibri" panose="020F0502020204030204" pitchFamily="34" charset="0"/>
                <a:cs typeface="Times New Roman" panose="02020603050405020304" pitchFamily="18" charset="0"/>
              </a:rPr>
              <a:t>Foliar spray of secondary and micronutrients can be done once in April and second time in August.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buFont typeface="Wingdings" pitchFamily="2" charset="2"/>
              <a:buChar char="Ø"/>
            </a:pPr>
            <a:r>
              <a:rPr lang="en-US" sz="2400" dirty="0">
                <a:latin typeface="Cambria" panose="02040503050406030204" pitchFamily="18" charset="0"/>
                <a:ea typeface="Calibri" panose="020F0502020204030204" pitchFamily="34" charset="0"/>
                <a:cs typeface="Times New Roman" panose="02020603050405020304" pitchFamily="18" charset="0"/>
              </a:rPr>
              <a:t>These bio micronutrients and secondary nutrients combination shall be on leaf only if chemical  micronutrients and secondary nutrients are not sprayed.</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3314" name="Picture 2" descr="10">
            <a:extLst>
              <a:ext uri="{FF2B5EF4-FFF2-40B4-BE49-F238E27FC236}">
                <a16:creationId xmlns:a16="http://schemas.microsoft.com/office/drawing/2014/main" xmlns="" id="{A97AEF05-71D0-40B6-A019-0C0855FDDC75}"/>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5774" y="2213113"/>
            <a:ext cx="4240696" cy="464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5" name="Picture 3" descr="cal g">
            <a:extLst>
              <a:ext uri="{FF2B5EF4-FFF2-40B4-BE49-F238E27FC236}">
                <a16:creationId xmlns:a16="http://schemas.microsoft.com/office/drawing/2014/main" xmlns="" id="{8408975A-8B9C-429C-9197-059B73D92AF8}"/>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794" y="2900722"/>
            <a:ext cx="2901432" cy="3591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4135272" y="3220872"/>
            <a:ext cx="4462818" cy="2616101"/>
          </a:xfrm>
          <a:prstGeom prst="rect">
            <a:avLst/>
          </a:prstGeom>
          <a:noFill/>
        </p:spPr>
        <p:txBody>
          <a:bodyPr wrap="square" rtlCol="0">
            <a:spAutoFit/>
          </a:bodyPr>
          <a:lstStyle/>
          <a:p>
            <a:r>
              <a:rPr lang="en-IN" sz="2400" b="1" dirty="0" smtClean="0">
                <a:latin typeface="Cambria" pitchFamily="18" charset="0"/>
              </a:rPr>
              <a:t>Micronutrients composition</a:t>
            </a:r>
          </a:p>
          <a:p>
            <a:pPr marL="342900" indent="-342900">
              <a:buAutoNum type="arabicParenR"/>
            </a:pPr>
            <a:r>
              <a:rPr lang="en-IN" sz="2000" dirty="0" smtClean="0">
                <a:latin typeface="Cambria" pitchFamily="18" charset="0"/>
              </a:rPr>
              <a:t>Iron 4.0 %</a:t>
            </a:r>
          </a:p>
          <a:p>
            <a:pPr marL="342900" indent="-342900">
              <a:buAutoNum type="arabicParenR"/>
            </a:pPr>
            <a:r>
              <a:rPr lang="en-IN" sz="2000" dirty="0" smtClean="0">
                <a:latin typeface="Cambria" pitchFamily="18" charset="0"/>
              </a:rPr>
              <a:t>Zinc  1.2 %</a:t>
            </a:r>
          </a:p>
          <a:p>
            <a:pPr marL="342900" indent="-342900">
              <a:buAutoNum type="arabicParenR"/>
            </a:pPr>
            <a:r>
              <a:rPr lang="en-IN" sz="2000" dirty="0" smtClean="0">
                <a:latin typeface="Cambria" pitchFamily="18" charset="0"/>
              </a:rPr>
              <a:t>Boron 0.6 %</a:t>
            </a:r>
          </a:p>
          <a:p>
            <a:pPr marL="342900" indent="-342900">
              <a:buAutoNum type="arabicParenR"/>
            </a:pPr>
            <a:r>
              <a:rPr lang="en-IN" sz="2000" b="1" dirty="0" smtClean="0">
                <a:latin typeface="Cambria" pitchFamily="18" charset="0"/>
              </a:rPr>
              <a:t>Magnesium 0.5 %</a:t>
            </a:r>
          </a:p>
          <a:p>
            <a:pPr marL="342900" indent="-342900">
              <a:buAutoNum type="arabicParenR"/>
            </a:pPr>
            <a:r>
              <a:rPr lang="en-IN" sz="2000" dirty="0" smtClean="0">
                <a:latin typeface="Cambria" pitchFamily="18" charset="0"/>
              </a:rPr>
              <a:t>Manganese 1.2 %</a:t>
            </a:r>
          </a:p>
          <a:p>
            <a:pPr marL="342900" indent="-342900">
              <a:buAutoNum type="arabicParenR"/>
            </a:pPr>
            <a:r>
              <a:rPr lang="en-IN" sz="2000" dirty="0" smtClean="0">
                <a:latin typeface="Cambria" pitchFamily="18" charset="0"/>
              </a:rPr>
              <a:t>Molybdenum 0.1 %</a:t>
            </a:r>
          </a:p>
          <a:p>
            <a:pPr marL="342900" indent="-342900">
              <a:buAutoNum type="arabicParenR"/>
            </a:pPr>
            <a:r>
              <a:rPr lang="en-IN" sz="2000" dirty="0" smtClean="0">
                <a:latin typeface="Cambria" pitchFamily="18" charset="0"/>
              </a:rPr>
              <a:t>Copper 1.0 %</a:t>
            </a:r>
            <a:endParaRPr lang="en-IN" sz="2000" dirty="0">
              <a:latin typeface="Cambria" pitchFamily="18" charset="0"/>
            </a:endParaRPr>
          </a:p>
        </p:txBody>
      </p:sp>
    </p:spTree>
    <p:extLst>
      <p:ext uri="{BB962C8B-B14F-4D97-AF65-F5344CB8AC3E}">
        <p14:creationId xmlns:p14="http://schemas.microsoft.com/office/powerpoint/2010/main" xmlns="" val="4431166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44D0D78-B569-4BF4-B958-B0D5416CA846}"/>
              </a:ext>
            </a:extLst>
          </p:cNvPr>
          <p:cNvSpPr/>
          <p:nvPr/>
        </p:nvSpPr>
        <p:spPr>
          <a:xfrm>
            <a:off x="383127" y="1336818"/>
            <a:ext cx="7669052" cy="4667945"/>
          </a:xfrm>
          <a:prstGeom prst="rect">
            <a:avLst/>
          </a:prstGeom>
        </p:spPr>
        <p:txBody>
          <a:bodyPr wrap="square">
            <a:spAutoFit/>
          </a:bodyPr>
          <a:lstStyle/>
          <a:p>
            <a:pPr>
              <a:spcAft>
                <a:spcPts val="1000"/>
              </a:spcAft>
            </a:pPr>
            <a:r>
              <a:rPr lang="en-US" sz="2400" dirty="0">
                <a:latin typeface="Cambria" panose="02040503050406030204" pitchFamily="18" charset="0"/>
                <a:ea typeface="Calibri" panose="020F0502020204030204" pitchFamily="34" charset="0"/>
                <a:cs typeface="Times New Roman" panose="02020603050405020304" pitchFamily="18" charset="0"/>
              </a:rPr>
              <a:t>⋆ VAM can be applied for better root growth and nutrient absorption  during April and </a:t>
            </a:r>
            <a:r>
              <a:rPr lang="en-US" sz="2400" dirty="0" smtClean="0">
                <a:latin typeface="Cambria" panose="02040503050406030204" pitchFamily="18" charset="0"/>
                <a:ea typeface="Calibri" panose="020F0502020204030204" pitchFamily="34" charset="0"/>
                <a:cs typeface="Times New Roman" panose="02020603050405020304" pitchFamily="18" charset="0"/>
              </a:rPr>
              <a:t>November</a:t>
            </a:r>
            <a:r>
              <a:rPr lang="en-US" sz="2400" dirty="0">
                <a:latin typeface="Cambria" panose="02040503050406030204" pitchFamily="18" charset="0"/>
                <a:ea typeface="Calibri" panose="020F0502020204030204" pitchFamily="34" charset="0"/>
                <a:cs typeface="Times New Roman" panose="02020603050405020304" pitchFamily="18" charset="0"/>
              </a:rPr>
              <a:t>. </a:t>
            </a:r>
            <a:br>
              <a:rPr lang="en-US" sz="2400" dirty="0">
                <a:latin typeface="Cambria" panose="02040503050406030204" pitchFamily="18" charset="0"/>
                <a:ea typeface="Calibri" panose="020F0502020204030204" pitchFamily="34" charset="0"/>
                <a:cs typeface="Times New Roman" panose="02020603050405020304" pitchFamily="18" charset="0"/>
              </a:rPr>
            </a:br>
            <a:r>
              <a:rPr lang="en-US" sz="2400" dirty="0">
                <a:latin typeface="Cambria" panose="02040503050406030204" pitchFamily="18" charset="0"/>
                <a:ea typeface="Calibri" panose="020F0502020204030204" pitchFamily="34" charset="0"/>
                <a:cs typeface="Times New Roman" panose="02020603050405020304" pitchFamily="18" charset="0"/>
              </a:rPr>
              <a:t>⋆ Do not apply VAM if available soil phosphorous is high or if rock phosphate is applied in the soil. </a:t>
            </a:r>
            <a:br>
              <a:rPr lang="en-US" sz="2400" dirty="0">
                <a:latin typeface="Cambria" panose="02040503050406030204" pitchFamily="18" charset="0"/>
                <a:ea typeface="Calibri" panose="020F0502020204030204" pitchFamily="34" charset="0"/>
                <a:cs typeface="Times New Roman" panose="02020603050405020304" pitchFamily="18" charset="0"/>
              </a:rPr>
            </a:br>
            <a:r>
              <a:rPr lang="en-US" sz="2400" dirty="0">
                <a:latin typeface="Cambria" panose="02040503050406030204" pitchFamily="18" charset="0"/>
                <a:ea typeface="Calibri" panose="020F0502020204030204" pitchFamily="34" charset="0"/>
                <a:cs typeface="Times New Roman" panose="02020603050405020304" pitchFamily="18" charset="0"/>
              </a:rPr>
              <a:t>⋆ VAM will be effective only applied alone when soil phosphorous is very low </a:t>
            </a:r>
            <a:r>
              <a:rPr lang="en-US" sz="2400" dirty="0" smtClean="0">
                <a:latin typeface="Cambria" panose="02040503050406030204" pitchFamily="18" charset="0"/>
                <a:ea typeface="Calibri" panose="020F0502020204030204" pitchFamily="34" charset="0"/>
                <a:cs typeface="Times New Roman" panose="02020603050405020304" pitchFamily="18" charset="0"/>
              </a:rPr>
              <a:t>.</a:t>
            </a:r>
            <a:endParaRPr lang="en-US" sz="2400" b="1" dirty="0" smtClean="0">
              <a:latin typeface="Cambria" panose="02040503050406030204" pitchFamily="18" charset="0"/>
              <a:ea typeface="Calibri" panose="020F0502020204030204" pitchFamily="34" charset="0"/>
              <a:cs typeface="Times New Roman" panose="02020603050405020304" pitchFamily="18" charset="0"/>
            </a:endParaRPr>
          </a:p>
          <a:p>
            <a:pPr>
              <a:spcAft>
                <a:spcPts val="1000"/>
              </a:spcAft>
            </a:pPr>
            <a:r>
              <a:rPr lang="en-US" sz="2400" dirty="0" smtClean="0">
                <a:latin typeface="Cambria" panose="02040503050406030204" pitchFamily="18" charset="0"/>
                <a:ea typeface="Calibri" panose="020F0502020204030204" pitchFamily="34" charset="0"/>
                <a:cs typeface="Times New Roman" panose="02020603050405020304" pitchFamily="18" charset="0"/>
              </a:rPr>
              <a:t>⋆ It makes available the micronutrients and helps the plant in more nutrient uptake.</a:t>
            </a:r>
          </a:p>
          <a:p>
            <a:pPr>
              <a:spcAft>
                <a:spcPts val="1000"/>
              </a:spcAft>
            </a:pPr>
            <a:r>
              <a:rPr lang="en-US" sz="2400" dirty="0" smtClean="0">
                <a:latin typeface="Cambria" panose="02040503050406030204" pitchFamily="18" charset="0"/>
                <a:ea typeface="Calibri" panose="020F0502020204030204" pitchFamily="34" charset="0"/>
                <a:cs typeface="Times New Roman" panose="02020603050405020304" pitchFamily="18" charset="0"/>
              </a:rPr>
              <a:t>⋆ It increases the uptake of secondary nutrients.</a:t>
            </a:r>
          </a:p>
          <a:p>
            <a:pPr>
              <a:spcAft>
                <a:spcPts val="1000"/>
              </a:spcAft>
            </a:pPr>
            <a:r>
              <a:rPr lang="en-US" sz="2400" dirty="0" smtClean="0">
                <a:latin typeface="Cambria" panose="02040503050406030204" pitchFamily="18" charset="0"/>
                <a:ea typeface="Calibri" panose="020F0502020204030204" pitchFamily="34" charset="0"/>
                <a:cs typeface="Times New Roman" panose="02020603050405020304" pitchFamily="18" charset="0"/>
              </a:rPr>
              <a:t> ⋆ </a:t>
            </a:r>
            <a:r>
              <a:rPr lang="en-US" sz="2400" b="1" dirty="0" smtClean="0">
                <a:latin typeface="Cambria" panose="02040503050406030204" pitchFamily="18" charset="0"/>
                <a:ea typeface="Calibri" panose="020F0502020204030204" pitchFamily="34" charset="0"/>
                <a:cs typeface="Times New Roman" panose="02020603050405020304" pitchFamily="18" charset="0"/>
              </a:rPr>
              <a:t>Recommendation : 50-100 gram per plant.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endParaRPr lang="en-US" sz="2400" dirty="0" smtClean="0">
              <a:latin typeface="Cambria" panose="02040503050406030204" pitchFamily="18"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xmlns="" id="{6FB2EC4C-6181-4933-B368-48761E46C640}"/>
              </a:ext>
            </a:extLst>
          </p:cNvPr>
          <p:cNvSpPr/>
          <p:nvPr/>
        </p:nvSpPr>
        <p:spPr>
          <a:xfrm>
            <a:off x="941696" y="262670"/>
            <a:ext cx="9512489" cy="630942"/>
          </a:xfrm>
          <a:prstGeom prst="rect">
            <a:avLst/>
          </a:prstGeom>
        </p:spPr>
        <p:txBody>
          <a:bodyPr wrap="square">
            <a:spAutoFit/>
          </a:bodyPr>
          <a:lstStyle/>
          <a:p>
            <a:r>
              <a:rPr lang="en-US" sz="3500" b="1" dirty="0">
                <a:solidFill>
                  <a:srgbClr val="000099"/>
                </a:solidFill>
                <a:latin typeface="Cambria" panose="02040503050406030204" pitchFamily="18" charset="0"/>
                <a:ea typeface="Calibri" panose="020F0502020204030204" pitchFamily="34" charset="0"/>
                <a:cs typeface="Times New Roman" panose="02020603050405020304" pitchFamily="18" charset="0"/>
              </a:rPr>
              <a:t>        </a:t>
            </a:r>
            <a:r>
              <a:rPr lang="en-US" sz="3500" b="1" dirty="0" smtClean="0">
                <a:solidFill>
                  <a:srgbClr val="000099"/>
                </a:solidFill>
                <a:latin typeface="Cambria" panose="02040503050406030204" pitchFamily="18" charset="0"/>
                <a:ea typeface="Calibri" panose="020F0502020204030204" pitchFamily="34" charset="0"/>
                <a:cs typeface="Times New Roman" panose="02020603050405020304" pitchFamily="18" charset="0"/>
              </a:rPr>
              <a:t>[VAM]  Vesicular Arbuscular Mycorrhiza </a:t>
            </a:r>
            <a:endParaRPr lang="en-US" sz="3500" dirty="0">
              <a:solidFill>
                <a:srgbClr val="000099"/>
              </a:solidFill>
            </a:endParaRPr>
          </a:p>
        </p:txBody>
      </p:sp>
      <p:pic>
        <p:nvPicPr>
          <p:cNvPr id="6146" name="Picture 2" descr="9 DSC_4377">
            <a:extLst>
              <a:ext uri="{FF2B5EF4-FFF2-40B4-BE49-F238E27FC236}">
                <a16:creationId xmlns:a16="http://schemas.microsoft.com/office/drawing/2014/main" xmlns="" id="{1FBDABFF-D4E7-41BC-9246-26B25303017D}"/>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04997" y="987429"/>
            <a:ext cx="3484638" cy="5068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866205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B49B1FA-AECA-4CDD-ADE3-EB6E6127CF9C}"/>
              </a:ext>
            </a:extLst>
          </p:cNvPr>
          <p:cNvSpPr/>
          <p:nvPr/>
        </p:nvSpPr>
        <p:spPr>
          <a:xfrm>
            <a:off x="3127513" y="249343"/>
            <a:ext cx="7017600" cy="707886"/>
          </a:xfrm>
          <a:prstGeom prst="rect">
            <a:avLst/>
          </a:prstGeom>
        </p:spPr>
        <p:txBody>
          <a:bodyPr wrap="square">
            <a:spAutoFit/>
          </a:bodyPr>
          <a:lstStyle/>
          <a:p>
            <a:r>
              <a:rPr lang="en-US" sz="4000" b="1" dirty="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Plant growth enhancers</a:t>
            </a:r>
            <a:endParaRPr lang="en-US" sz="4000" dirty="0">
              <a:solidFill>
                <a:schemeClr val="accent6">
                  <a:lumMod val="50000"/>
                </a:schemeClr>
              </a:solidFill>
            </a:endParaRPr>
          </a:p>
        </p:txBody>
      </p:sp>
      <p:sp>
        <p:nvSpPr>
          <p:cNvPr id="3" name="Rectangle 2">
            <a:extLst>
              <a:ext uri="{FF2B5EF4-FFF2-40B4-BE49-F238E27FC236}">
                <a16:creationId xmlns:a16="http://schemas.microsoft.com/office/drawing/2014/main" xmlns="" id="{9C8269D2-DFDD-427B-8DEE-198AAA4B77B9}"/>
              </a:ext>
            </a:extLst>
          </p:cNvPr>
          <p:cNvSpPr/>
          <p:nvPr/>
        </p:nvSpPr>
        <p:spPr>
          <a:xfrm>
            <a:off x="451761" y="1405719"/>
            <a:ext cx="7122745" cy="3944670"/>
          </a:xfrm>
          <a:prstGeom prst="rect">
            <a:avLst/>
          </a:prstGeom>
        </p:spPr>
        <p:txBody>
          <a:bodyPr wrap="square">
            <a:spAutoFit/>
          </a:bodyPr>
          <a:lstStyle/>
          <a:p>
            <a:pPr algn="ctr">
              <a:lnSpc>
                <a:spcPct val="150000"/>
              </a:lnSpc>
              <a:spcAft>
                <a:spcPts val="1000"/>
              </a:spcAft>
            </a:pPr>
            <a:r>
              <a:rPr lang="en-US" sz="3200" b="1" dirty="0" smtClean="0">
                <a:latin typeface="Cambria" panose="02040503050406030204" pitchFamily="18" charset="0"/>
                <a:ea typeface="Calibri" panose="020F0502020204030204" pitchFamily="34" charset="0"/>
                <a:cs typeface="Times New Roman" panose="02020603050405020304" pitchFamily="18" charset="0"/>
              </a:rPr>
              <a:t> </a:t>
            </a:r>
            <a:r>
              <a:rPr lang="en-US" sz="3200" b="1" dirty="0">
                <a:solidFill>
                  <a:srgbClr val="CC0000"/>
                </a:solidFill>
                <a:latin typeface="Cambria" panose="02040503050406030204" pitchFamily="18" charset="0"/>
                <a:ea typeface="Calibri" panose="020F0502020204030204" pitchFamily="34" charset="0"/>
                <a:cs typeface="Times New Roman" panose="02020603050405020304" pitchFamily="18" charset="0"/>
              </a:rPr>
              <a:t>Green Z</a:t>
            </a:r>
            <a:r>
              <a:rPr lang="en-US" sz="3200" b="1" dirty="0" smtClean="0">
                <a:solidFill>
                  <a:srgbClr val="CC0000"/>
                </a:solidFill>
                <a:latin typeface="Cambria" panose="02040503050406030204" pitchFamily="18" charset="0"/>
                <a:ea typeface="Calibri" panose="020F0502020204030204" pitchFamily="34" charset="0"/>
                <a:cs typeface="Times New Roman" panose="02020603050405020304" pitchFamily="18" charset="0"/>
              </a:rPr>
              <a:t>yme </a:t>
            </a:r>
            <a:endParaRPr lang="en-US" sz="3200" dirty="0">
              <a:solidFill>
                <a:srgbClr val="CC0000"/>
              </a:solidFill>
              <a:latin typeface="Calibri" panose="020F0502020204030204" pitchFamily="34" charset="0"/>
              <a:ea typeface="Calibri" panose="020F0502020204030204" pitchFamily="34" charset="0"/>
              <a:cs typeface="Times New Roman" panose="02020603050405020304" pitchFamily="18" charset="0"/>
            </a:endParaRPr>
          </a:p>
          <a:p>
            <a:pPr>
              <a:spcAft>
                <a:spcPts val="1000"/>
              </a:spcAft>
              <a:buFont typeface="Wingdings" pitchFamily="2" charset="2"/>
              <a:buChar char="ü"/>
            </a:pPr>
            <a:r>
              <a:rPr lang="en-IN" sz="2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It is a seaweed derivative. </a:t>
            </a:r>
            <a:endParaRPr lang="en-IN" sz="24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a:spcAft>
                <a:spcPts val="1000"/>
              </a:spcAft>
              <a:buFont typeface="Wingdings" pitchFamily="2" charset="2"/>
              <a:buChar char="ü"/>
            </a:pPr>
            <a:r>
              <a:rPr lang="en-IN" sz="24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It  </a:t>
            </a:r>
            <a:r>
              <a:rPr lang="en-IN" sz="2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enhances the rate of photosynthesis and promotes faster growth of plants</a:t>
            </a:r>
            <a:r>
              <a:rPr lang="en-IN" sz="24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a:t>
            </a:r>
          </a:p>
          <a:p>
            <a:pPr>
              <a:spcAft>
                <a:spcPts val="1000"/>
              </a:spcAft>
              <a:buFont typeface="Wingdings" pitchFamily="2" charset="2"/>
              <a:buChar char="ü"/>
            </a:pPr>
            <a:r>
              <a:rPr lang="en-IN" sz="24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en-IN" sz="2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It lengthens the flowering season and improves fruit size and </a:t>
            </a:r>
            <a:r>
              <a:rPr lang="en-IN" sz="2400" dirty="0" smtClean="0">
                <a:solidFill>
                  <a:srgbClr val="000000"/>
                </a:solidFill>
                <a:latin typeface="Cambria" panose="02040503050406030204" pitchFamily="18" charset="0"/>
                <a:ea typeface="Times New Roman" panose="02020603050405020304" pitchFamily="18" charset="0"/>
                <a:cs typeface="Times New Roman" panose="02020603050405020304" pitchFamily="18" charset="0"/>
              </a:rPr>
              <a:t>quality.</a:t>
            </a:r>
          </a:p>
          <a:p>
            <a:pPr>
              <a:spcAft>
                <a:spcPts val="1000"/>
              </a:spcAft>
              <a:buFont typeface="Wingdings" pitchFamily="2" charset="2"/>
              <a:buChar char="ü"/>
            </a:pPr>
            <a:r>
              <a:rPr lang="en-IN" sz="2400" b="1" dirty="0" smtClean="0">
                <a:latin typeface="Cambria" panose="02040503050406030204" pitchFamily="18" charset="0"/>
                <a:ea typeface="Calibri" panose="020F0502020204030204" pitchFamily="34" charset="0"/>
                <a:cs typeface="Times New Roman" panose="02020603050405020304" pitchFamily="18" charset="0"/>
              </a:rPr>
              <a:t>Soil application 4 </a:t>
            </a:r>
            <a:r>
              <a:rPr lang="en-IN" sz="2400" b="1" dirty="0">
                <a:latin typeface="Cambria" panose="02040503050406030204" pitchFamily="18" charset="0"/>
                <a:ea typeface="Calibri" panose="020F0502020204030204" pitchFamily="34" charset="0"/>
                <a:cs typeface="Times New Roman" panose="02020603050405020304" pitchFamily="18" charset="0"/>
              </a:rPr>
              <a:t>to </a:t>
            </a:r>
            <a:r>
              <a:rPr lang="en-IN" sz="2400" b="1" dirty="0" smtClean="0">
                <a:latin typeface="Cambria" panose="02040503050406030204" pitchFamily="18" charset="0"/>
                <a:ea typeface="Calibri" panose="020F0502020204030204" pitchFamily="34" charset="0"/>
                <a:cs typeface="Times New Roman" panose="02020603050405020304" pitchFamily="18" charset="0"/>
              </a:rPr>
              <a:t>8 </a:t>
            </a:r>
            <a:r>
              <a:rPr lang="en-IN" sz="2400" b="1" dirty="0">
                <a:latin typeface="Cambria" panose="02040503050406030204" pitchFamily="18" charset="0"/>
                <a:ea typeface="Calibri" panose="020F0502020204030204" pitchFamily="34" charset="0"/>
                <a:cs typeface="Times New Roman" panose="02020603050405020304" pitchFamily="18" charset="0"/>
              </a:rPr>
              <a:t>litre per acre </a:t>
            </a:r>
            <a:r>
              <a:rPr lang="en-IN" sz="2400" b="1" dirty="0" smtClean="0">
                <a:latin typeface="Cambria" panose="02040503050406030204" pitchFamily="18" charset="0"/>
                <a:ea typeface="Calibri" panose="020F0502020204030204" pitchFamily="34" charset="0"/>
                <a:cs typeface="Times New Roman" panose="02020603050405020304" pitchFamily="18" charset="0"/>
              </a:rPr>
              <a:t>( 1 to 2 litre per </a:t>
            </a:r>
            <a:r>
              <a:rPr lang="en-IN" sz="2500" b="1" dirty="0" smtClean="0">
                <a:latin typeface="Cambria" panose="02040503050406030204" pitchFamily="18" charset="0"/>
                <a:ea typeface="Calibri" panose="020F0502020204030204" pitchFamily="34" charset="0"/>
                <a:cs typeface="Times New Roman" panose="02020603050405020304" pitchFamily="18" charset="0"/>
              </a:rPr>
              <a:t>barrel – 200 litres )</a:t>
            </a:r>
            <a:endParaRPr lang="en-US" sz="25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6386" name="Picture 36878" descr="Description: Description: Description: 2.png">
            <a:extLst>
              <a:ext uri="{FF2B5EF4-FFF2-40B4-BE49-F238E27FC236}">
                <a16:creationId xmlns:a16="http://schemas.microsoft.com/office/drawing/2014/main" xmlns="" id="{FD4B7B2E-CEDE-486A-B029-B9E90A4A6A54}"/>
              </a:ext>
            </a:extLst>
          </p:cNvPr>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383439" y="1419366"/>
            <a:ext cx="4312692" cy="4981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974994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994" y="406068"/>
            <a:ext cx="10515600" cy="1325563"/>
          </a:xfrm>
        </p:spPr>
        <p:txBody>
          <a:bodyPr>
            <a:normAutofit/>
          </a:bodyPr>
          <a:lstStyle/>
          <a:p>
            <a:pPr algn="ctr"/>
            <a:r>
              <a:rPr lang="en-IN" sz="3200" b="1" dirty="0" smtClean="0">
                <a:solidFill>
                  <a:srgbClr val="CC0000"/>
                </a:solidFill>
                <a:latin typeface="Cambria" pitchFamily="18" charset="0"/>
              </a:rPr>
              <a:t>Green Hume</a:t>
            </a:r>
            <a:endParaRPr lang="en-IN" sz="3200" b="1" dirty="0">
              <a:solidFill>
                <a:srgbClr val="CC0000"/>
              </a:solidFill>
              <a:latin typeface="Cambria" pitchFamily="18" charset="0"/>
            </a:endParaRPr>
          </a:p>
        </p:txBody>
      </p:sp>
      <p:sp>
        <p:nvSpPr>
          <p:cNvPr id="3" name="Content Placeholder 2"/>
          <p:cNvSpPr>
            <a:spLocks noGrp="1"/>
          </p:cNvSpPr>
          <p:nvPr>
            <p:ph sz="half" idx="1"/>
          </p:nvPr>
        </p:nvSpPr>
        <p:spPr>
          <a:xfrm>
            <a:off x="483357" y="1692322"/>
            <a:ext cx="8674291" cy="4858603"/>
          </a:xfrm>
        </p:spPr>
        <p:txBody>
          <a:bodyPr>
            <a:normAutofit fontScale="92500"/>
          </a:bodyPr>
          <a:lstStyle/>
          <a:p>
            <a:pPr>
              <a:lnSpc>
                <a:spcPct val="150000"/>
              </a:lnSpc>
              <a:buFont typeface="Wingdings" pitchFamily="2" charset="2"/>
              <a:buChar char="ü"/>
            </a:pPr>
            <a:r>
              <a:rPr lang="en-IN" sz="2400" dirty="0" smtClean="0">
                <a:latin typeface="Cambria" pitchFamily="18" charset="0"/>
              </a:rPr>
              <a:t>Available at a concentration of 12% humic acid. </a:t>
            </a:r>
          </a:p>
          <a:p>
            <a:pPr>
              <a:lnSpc>
                <a:spcPct val="150000"/>
              </a:lnSpc>
              <a:buFont typeface="Wingdings" pitchFamily="2" charset="2"/>
              <a:buChar char="ü"/>
            </a:pPr>
            <a:r>
              <a:rPr lang="en-IN" sz="2400" dirty="0" smtClean="0">
                <a:latin typeface="Cambria" pitchFamily="18" charset="0"/>
              </a:rPr>
              <a:t>Application of Green </a:t>
            </a:r>
            <a:r>
              <a:rPr lang="en-IN" sz="2400" dirty="0" err="1" smtClean="0">
                <a:latin typeface="Cambria" pitchFamily="18" charset="0"/>
              </a:rPr>
              <a:t>hume</a:t>
            </a:r>
            <a:r>
              <a:rPr lang="en-IN" sz="2400" dirty="0" smtClean="0">
                <a:latin typeface="Cambria" pitchFamily="18" charset="0"/>
              </a:rPr>
              <a:t> results in </a:t>
            </a:r>
            <a:r>
              <a:rPr lang="en-IN" sz="2400" b="1" dirty="0" smtClean="0">
                <a:latin typeface="Cambria" pitchFamily="18" charset="0"/>
              </a:rPr>
              <a:t>rapid growth of active roots.</a:t>
            </a:r>
          </a:p>
          <a:p>
            <a:pPr>
              <a:lnSpc>
                <a:spcPct val="150000"/>
              </a:lnSpc>
              <a:buFont typeface="Wingdings" pitchFamily="2" charset="2"/>
              <a:buChar char="ü"/>
            </a:pPr>
            <a:r>
              <a:rPr lang="en-IN" sz="2400" dirty="0" smtClean="0">
                <a:latin typeface="Cambria" pitchFamily="18" charset="0"/>
              </a:rPr>
              <a:t>It is rich in organic and mineral substances essential for plant growth.</a:t>
            </a:r>
          </a:p>
          <a:p>
            <a:pPr>
              <a:lnSpc>
                <a:spcPct val="150000"/>
              </a:lnSpc>
              <a:buFont typeface="Wingdings" pitchFamily="2" charset="2"/>
              <a:buChar char="ü"/>
            </a:pPr>
            <a:r>
              <a:rPr lang="en-IN" sz="2400" dirty="0" smtClean="0">
                <a:latin typeface="Cambria" pitchFamily="18" charset="0"/>
              </a:rPr>
              <a:t>It </a:t>
            </a:r>
            <a:r>
              <a:rPr lang="en-IN" sz="2400" b="1" dirty="0" smtClean="0">
                <a:latin typeface="Cambria" pitchFamily="18" charset="0"/>
              </a:rPr>
              <a:t>buffers the soil  pH </a:t>
            </a:r>
            <a:r>
              <a:rPr lang="en-IN" sz="2400" dirty="0" smtClean="0">
                <a:latin typeface="Cambria" pitchFamily="18" charset="0"/>
              </a:rPr>
              <a:t>and has the ability to resist the change in hydrogen ion concentration.</a:t>
            </a:r>
          </a:p>
          <a:p>
            <a:pPr>
              <a:lnSpc>
                <a:spcPct val="150000"/>
              </a:lnSpc>
              <a:buFont typeface="Wingdings" pitchFamily="2" charset="2"/>
              <a:buChar char="ü"/>
            </a:pPr>
            <a:r>
              <a:rPr lang="en-IN" sz="2400" b="1" dirty="0" smtClean="0">
                <a:latin typeface="Cambria" panose="02040503050406030204" pitchFamily="18" charset="0"/>
                <a:ea typeface="Calibri" panose="020F0502020204030204" pitchFamily="34" charset="0"/>
                <a:cs typeface="Times New Roman" panose="02020603050405020304" pitchFamily="18" charset="0"/>
              </a:rPr>
              <a:t>Soil application 4 to 8 litre per acre ( 1 to 2 litre per barrel – 200 litres )</a:t>
            </a:r>
            <a:endParaRPr lang="en-IN" sz="2400" dirty="0" smtClean="0">
              <a:latin typeface="Cambria" pitchFamily="18" charset="0"/>
            </a:endParaRPr>
          </a:p>
          <a:p>
            <a:pPr>
              <a:lnSpc>
                <a:spcPct val="150000"/>
              </a:lnSpc>
              <a:buFont typeface="Wingdings" pitchFamily="2" charset="2"/>
              <a:buChar char="ü"/>
            </a:pPr>
            <a:endParaRPr lang="en-IN" sz="2400" dirty="0">
              <a:latin typeface="Cambria" pitchFamily="18" charset="0"/>
            </a:endParaRPr>
          </a:p>
        </p:txBody>
      </p:sp>
      <p:pic>
        <p:nvPicPr>
          <p:cNvPr id="8" name="Picture 5" descr="h">
            <a:extLst>
              <a:ext uri="{FF2B5EF4-FFF2-40B4-BE49-F238E27FC236}">
                <a16:creationId xmlns:a16="http://schemas.microsoft.com/office/drawing/2014/main" xmlns="" id="{75D13999-D0EB-4197-A1C3-1AA6820C4DB0}"/>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03795" y="1255198"/>
            <a:ext cx="2792337" cy="5602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2440</TotalTime>
  <Words>1307</Words>
  <Application>Microsoft Office PowerPoint</Application>
  <PresentationFormat>Custom</PresentationFormat>
  <Paragraphs>122</Paragraphs>
  <Slides>39</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Office Theme</vt:lpstr>
      <vt:lpstr>Slide</vt:lpstr>
      <vt:lpstr>Slide 1</vt:lpstr>
      <vt:lpstr>Soil Management</vt:lpstr>
      <vt:lpstr>Slide 3</vt:lpstr>
      <vt:lpstr>Slide 4</vt:lpstr>
      <vt:lpstr>Slide 5</vt:lpstr>
      <vt:lpstr>Slide 6</vt:lpstr>
      <vt:lpstr>Slide 7</vt:lpstr>
      <vt:lpstr>Slide 8</vt:lpstr>
      <vt:lpstr>Green Hume</vt:lpstr>
      <vt:lpstr>Green Fulvic Acid</vt:lpstr>
      <vt:lpstr>Green Spike</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THANKING  YOU</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Varadarasan Shanmugavel</dc:creator>
  <cp:lastModifiedBy>USER</cp:lastModifiedBy>
  <cp:revision>218</cp:revision>
  <dcterms:created xsi:type="dcterms:W3CDTF">2020-01-02T16:33:56Z</dcterms:created>
  <dcterms:modified xsi:type="dcterms:W3CDTF">2024-09-29T09:24:24Z</dcterms:modified>
</cp:coreProperties>
</file>